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6">
  <p:sldMasterIdLst>
    <p:sldMasterId id="2147483742" r:id="rId1"/>
  </p:sldMasterIdLst>
  <p:notesMasterIdLst>
    <p:notesMasterId r:id="rId17"/>
  </p:notesMasterIdLst>
  <p:sldIdLst>
    <p:sldId id="262" r:id="rId2"/>
    <p:sldId id="276" r:id="rId3"/>
    <p:sldId id="308" r:id="rId4"/>
    <p:sldId id="266" r:id="rId5"/>
    <p:sldId id="324" r:id="rId6"/>
    <p:sldId id="323" r:id="rId7"/>
    <p:sldId id="330" r:id="rId8"/>
    <p:sldId id="328" r:id="rId9"/>
    <p:sldId id="332" r:id="rId10"/>
    <p:sldId id="331" r:id="rId11"/>
    <p:sldId id="325" r:id="rId12"/>
    <p:sldId id="333" r:id="rId13"/>
    <p:sldId id="329" r:id="rId14"/>
    <p:sldId id="316" r:id="rId15"/>
    <p:sldId id="272" r:id="rId16"/>
  </p:sldIdLst>
  <p:sldSz cx="12192000" cy="6858000"/>
  <p:notesSz cx="7315200" cy="96012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7BDE"/>
    <a:srgbClr val="C5B1F4"/>
    <a:srgbClr val="FF6651"/>
    <a:srgbClr val="4F4698"/>
    <a:srgbClr val="FFFFFF"/>
    <a:srgbClr val="AA8AB5"/>
    <a:srgbClr val="2E7374"/>
    <a:srgbClr val="0E0C0D"/>
    <a:srgbClr val="A17FED"/>
    <a:srgbClr val="D39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475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8B371-7DB4-4B91-A211-83ABB0DECDF7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CA034-3927-4806-92F0-756E3A45D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12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5EEFAE1-1B89-6E58-61EA-7D115F1D9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43D82220-3DB6-33F8-C5E7-7B390BE41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AA83CA1-C652-921D-7485-E5EA7A94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05029-605D-4875-9229-0850DB051898}" type="datetime1">
              <a:rPr lang="en-MY" smtClean="0"/>
              <a:t>11/7/2024</a:t>
            </a:fld>
            <a:endParaRPr lang="en-MY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F8ADA86-11F7-51C2-A8F9-714BABD49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B8EED33-E249-C076-28A2-B570AF1AE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03343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7A4563D-776F-BE37-BD81-6FB5F9FD5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A8069060-5B74-2FB8-84D9-8B66FB905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86CA6A8-FBE1-6521-78D4-264669068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D82B-60E9-460F-B337-1277B43B6003}" type="datetime1">
              <a:rPr lang="en-MY" smtClean="0"/>
              <a:t>11/7/2024</a:t>
            </a:fld>
            <a:endParaRPr lang="en-MY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7B00ECA-8FAF-CDCD-7A95-7A544F046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670CCEC-B280-7E5A-F8F0-56D4BA5E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52180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36794759-7C47-A4E5-EF05-E69FA3353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BAF3794E-0427-142A-4E7A-9E89B85DA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E30664F-EBEA-D1C3-47C1-8D90BBE01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7B497-A96C-4D1B-B42C-482C5FC657B1}" type="datetime1">
              <a:rPr lang="en-MY" smtClean="0"/>
              <a:t>11/7/2024</a:t>
            </a:fld>
            <a:endParaRPr lang="en-MY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294D5B7-0C1F-2DCD-9807-9999EB299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113E7ED-CBB6-95CE-42C7-D7570200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306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5641634-51DA-686B-5DE2-4F107A9D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FF01BFF-5594-7DBE-9869-BEC741C93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B0F9A35-E9F7-0C81-1A23-3847A9D4A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4B6EB-6EE6-4B34-B1E8-88F2AF227BB0}" type="datetime1">
              <a:rPr lang="en-MY" smtClean="0"/>
              <a:t>11/7/2024</a:t>
            </a:fld>
            <a:endParaRPr lang="en-MY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6E9C66F-FA0D-24D5-CA43-287B4D027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6A937C7-8E48-B230-1BC8-4E3C5D23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24343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8628ED7-F1CD-6E71-B7F0-C6542110B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7A54160C-2025-F4C5-4F31-6500031A3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4112ADD-BB84-B3F9-3019-4E2A2740C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9FC8C-7128-412F-8385-1456EF209F95}" type="datetime1">
              <a:rPr lang="en-MY" smtClean="0"/>
              <a:t>11/7/2024</a:t>
            </a:fld>
            <a:endParaRPr lang="en-MY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260E5C9-E8FE-D465-231D-3CDAC573F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21AE4D4-A34B-3C23-7172-CEC511F4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7036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9FB62C0-EE34-E8D9-A24E-568D6BF2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0187B2D-C0CF-6CF0-C583-3BF293F50D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20558E5E-25A6-CC1B-7102-DE30497DB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B59E3968-79B2-064C-A71E-3E80570A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48B43-DB5F-402E-B05B-D72BA177D6AE}" type="datetime1">
              <a:rPr lang="en-MY" smtClean="0"/>
              <a:t>11/7/2024</a:t>
            </a:fld>
            <a:endParaRPr lang="en-MY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37735BFC-4EF0-C540-2DC6-AEB232DAD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825AF33A-6F3E-6BE6-428B-65DBF1CC3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5502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7D57D0D-CCBF-B472-553E-1AA51F982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C6DCA94D-43A4-5A3C-73E6-1E1C064C4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0D4EF53B-265C-F960-D2F1-6E17C81C0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DB7123F2-1403-A428-221D-23510F0D6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BD063679-A673-2F08-88E2-C981FCAA0F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91FF9A66-C30D-4331-6D7A-961DB5701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7865-38E1-4CF3-BB0D-7E38C1BC848A}" type="datetime1">
              <a:rPr lang="en-MY" smtClean="0"/>
              <a:t>11/7/2024</a:t>
            </a:fld>
            <a:endParaRPr lang="en-MY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66B8951E-BEA4-0282-5463-B62739DB8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F861111B-564C-4C63-A526-F5A67CE3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02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78944F4-C5D2-BFA0-6B0E-B68904FA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8325C2B3-738E-E2D4-F854-4E799C3A2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D5BC0-4D96-46DB-B283-2C715D034077}" type="datetime1">
              <a:rPr lang="en-MY" smtClean="0"/>
              <a:t>11/7/2024</a:t>
            </a:fld>
            <a:endParaRPr lang="en-MY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741252DC-8D4F-592B-DB60-BFD77D8B4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1A6CA195-33A1-2BF1-EC89-E9F7B1F9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49865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982C3503-BE44-940B-1512-C3619999B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2181E-8B5D-45BD-B1AB-7A1A444F8330}" type="datetime1">
              <a:rPr lang="en-MY" smtClean="0"/>
              <a:t>11/7/2024</a:t>
            </a:fld>
            <a:endParaRPr lang="en-MY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F8B4E7DE-41D9-4894-DFDC-C76BADDCA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4D6B51D2-FF8D-AC8A-31CD-6774479AE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48342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18B53D5-F46F-3408-1970-01926798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B4A3BBC-6E23-8285-54AC-EE8495720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1C3492F2-D1E8-5E63-8D1D-4F1DF76B4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79E2970-55C7-797E-F224-F893B9A44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C697-AFF5-4ACE-891F-310716D0256D}" type="datetime1">
              <a:rPr lang="en-MY" smtClean="0"/>
              <a:t>11/7/2024</a:t>
            </a:fld>
            <a:endParaRPr lang="en-MY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07B796F7-06C8-788B-BFD1-9409F2F8D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E65CE18-6092-4402-6F20-0E6059CD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76076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2F6E157-60CD-0CBE-A7D2-59DAB7578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AF424E2A-7463-5353-20FC-4EFED5514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6E61D5D1-392D-D273-D254-CD0550329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9037ADC9-0637-952B-12F4-693887286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707DF-06B3-41E4-AA6B-953533924876}" type="datetime1">
              <a:rPr lang="en-MY" smtClean="0"/>
              <a:t>11/7/2024</a:t>
            </a:fld>
            <a:endParaRPr lang="en-MY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1D16237-8DA8-4069-106B-B6835BF4A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75494777-5BAF-1A21-A140-4E8B1F763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20993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D86441A2-96E2-7769-B34F-6ABBE0B9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4429F5E7-CA92-251F-0F31-3D671ACAC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DE0DD48-7A9D-F949-D767-DFF6D5E542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22F5E-4277-4A61-AE24-0628A1E954A8}" type="datetime1">
              <a:rPr lang="en-MY" smtClean="0"/>
              <a:t>11/7/2024</a:t>
            </a:fld>
            <a:endParaRPr lang="en-MY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1327599-4C61-FA3B-27C6-BB2CBEA4BF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882E8B2-EDE5-8B6F-D3A4-DF99E8402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1054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Tm="200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10295067" y="8351733"/>
            <a:ext cx="3703639" cy="359954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38FD40-FEEB-47C9-B68A-D457A84A17D6}"/>
              </a:ext>
            </a:extLst>
          </p:cNvPr>
          <p:cNvSpPr/>
          <p:nvPr/>
        </p:nvSpPr>
        <p:spPr>
          <a:xfrm>
            <a:off x="0" y="0"/>
            <a:ext cx="48768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594022-CBAF-4095-A89A-A9D2434A03B6}"/>
              </a:ext>
            </a:extLst>
          </p:cNvPr>
          <p:cNvSpPr/>
          <p:nvPr/>
        </p:nvSpPr>
        <p:spPr>
          <a:xfrm rot="1277677">
            <a:off x="4401578" y="17310199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..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E9E23C5-3981-4FCA-98B6-413E66004B32}"/>
              </a:ext>
            </a:extLst>
          </p:cNvPr>
          <p:cNvSpPr/>
          <p:nvPr/>
        </p:nvSpPr>
        <p:spPr>
          <a:xfrm rot="1277677">
            <a:off x="8371243" y="25343351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191737-7AAD-4D5B-9101-85560E149C75}"/>
              </a:ext>
            </a:extLst>
          </p:cNvPr>
          <p:cNvSpPr/>
          <p:nvPr/>
        </p:nvSpPr>
        <p:spPr>
          <a:xfrm rot="1277677">
            <a:off x="9868654" y="12840305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D74C3059-CA91-BD76-6541-42926D03A0A7}"/>
              </a:ext>
            </a:extLst>
          </p:cNvPr>
          <p:cNvSpPr txBox="1"/>
          <p:nvPr/>
        </p:nvSpPr>
        <p:spPr>
          <a:xfrm>
            <a:off x="612767" y="2865237"/>
            <a:ext cx="1096646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BÁO CÁO BÀI TẬP LỚN</a:t>
            </a:r>
          </a:p>
          <a:p>
            <a:pPr algn="ctr"/>
            <a:r>
              <a:rPr lang="en-MY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MÔN QUẢN LÝ DỰ ÁN CNTT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4C02EABB-2B3E-37F5-FD85-66C1BD244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80" y="480969"/>
            <a:ext cx="1943447" cy="1817325"/>
          </a:xfrm>
          <a:prstGeom prst="rect">
            <a:avLst/>
          </a:prstGeom>
        </p:spPr>
      </p:pic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0FA3E9A2-7C64-4466-D5D0-582341B0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1</a:t>
            </a:fld>
            <a:endParaRPr lang="en-MY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49161513-904D-0A09-BF60-A086775643EC}"/>
              </a:ext>
            </a:extLst>
          </p:cNvPr>
          <p:cNvSpPr txBox="1"/>
          <p:nvPr/>
        </p:nvSpPr>
        <p:spPr>
          <a:xfrm>
            <a:off x="-7100725" y="6471230"/>
            <a:ext cx="5440019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pc="5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Sinh viên thực hiện: Đàm Minh Giang</a:t>
            </a:r>
            <a:br>
              <a:rPr lang="en-US" sz="2000" spc="50"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000" spc="50"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Giáo viên hướng dẫn: Nguyễn Thị Huyền</a:t>
            </a:r>
          </a:p>
        </p:txBody>
      </p:sp>
      <p:sp>
        <p:nvSpPr>
          <p:cNvPr id="19" name="文本框 8">
            <a:extLst>
              <a:ext uri="{FF2B5EF4-FFF2-40B4-BE49-F238E27FC236}">
                <a16:creationId xmlns:a16="http://schemas.microsoft.com/office/drawing/2014/main" id="{68716EB5-CF79-3C9B-C8BA-F8748BBAC870}"/>
              </a:ext>
            </a:extLst>
          </p:cNvPr>
          <p:cNvSpPr txBox="1"/>
          <p:nvPr/>
        </p:nvSpPr>
        <p:spPr>
          <a:xfrm>
            <a:off x="-7614235" y="5104420"/>
            <a:ext cx="66476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THIẾT KẾ VÀ XÂY DỰNG WEBSITE BÁN MÁY TÍNH</a:t>
            </a:r>
            <a:endParaRPr lang="zh-CN" altLang="en-US" sz="4000" b="1">
              <a:solidFill>
                <a:schemeClr val="tx2"/>
              </a:solidFill>
              <a:latin typeface="Roboto" panose="02000000000000000000" pitchFamily="2" charset="0"/>
              <a:ea typeface="STHupo" panose="020B0503020204020204" pitchFamily="2" charset="-122"/>
              <a:cs typeface="Roboto" panose="02000000000000000000" pitchFamily="2" charset="0"/>
            </a:endParaRPr>
          </a:p>
        </p:txBody>
      </p:sp>
      <p:pic>
        <p:nvPicPr>
          <p:cNvPr id="3" name="Hình ảnh 2" descr="Ảnh có chứa văn bản, ảnh chụp màn hình, đa phương tiện, phần mềm&#10;&#10;Mô tả được tạo tự động">
            <a:extLst>
              <a:ext uri="{FF2B5EF4-FFF2-40B4-BE49-F238E27FC236}">
                <a16:creationId xmlns:a16="http://schemas.microsoft.com/office/drawing/2014/main" id="{E27F956B-B59F-1B33-48D4-01A05473B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364" y="-6434317"/>
            <a:ext cx="5886936" cy="3520119"/>
          </a:xfrm>
          <a:prstGeom prst="rect">
            <a:avLst/>
          </a:prstGeom>
        </p:spPr>
      </p:pic>
      <p:pic>
        <p:nvPicPr>
          <p:cNvPr id="4" name="Hình ảnh 3" descr="Ảnh có chứa văn bản, đồ điện tử, ảnh chụp màn hình, Điện thoại di động&#10;&#10;Mô tả được tạo tự động">
            <a:extLst>
              <a:ext uri="{FF2B5EF4-FFF2-40B4-BE49-F238E27FC236}">
                <a16:creationId xmlns:a16="http://schemas.microsoft.com/office/drawing/2014/main" id="{1F88BB7E-393B-A804-8447-01BB15483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421" y="-1890633"/>
            <a:ext cx="1827758" cy="3280264"/>
          </a:xfrm>
          <a:prstGeom prst="rect">
            <a:avLst/>
          </a:prstGeom>
        </p:spPr>
      </p:pic>
      <p:pic>
        <p:nvPicPr>
          <p:cNvPr id="7" name="Hình ảnh 6" descr="Ảnh có chứa đồ điện tử, văn bản, ảnh chụp màn hình, đa phương tiện&#10;&#10;Mô tả được tạo tự động">
            <a:extLst>
              <a:ext uri="{FF2B5EF4-FFF2-40B4-BE49-F238E27FC236}">
                <a16:creationId xmlns:a16="http://schemas.microsoft.com/office/drawing/2014/main" id="{99313763-3C5E-C370-BFE1-A99527277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886" y="10573554"/>
            <a:ext cx="3118176" cy="3854711"/>
          </a:xfrm>
          <a:prstGeom prst="rect">
            <a:avLst/>
          </a:prstGeom>
        </p:spPr>
      </p:pic>
      <p:pic>
        <p:nvPicPr>
          <p:cNvPr id="8" name="Picture 13">
            <a:extLst>
              <a:ext uri="{FF2B5EF4-FFF2-40B4-BE49-F238E27FC236}">
                <a16:creationId xmlns:a16="http://schemas.microsoft.com/office/drawing/2014/main" id="{4E760348-A0E4-E252-52DC-1009813E2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147718" y="3997457"/>
            <a:ext cx="890572" cy="8250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9525FE-5290-5487-F1ED-EF6ABC2ACF72}"/>
              </a:ext>
            </a:extLst>
          </p:cNvPr>
          <p:cNvSpPr txBox="1"/>
          <p:nvPr/>
        </p:nvSpPr>
        <p:spPr>
          <a:xfrm>
            <a:off x="-6754963" y="4281009"/>
            <a:ext cx="4602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000" b="1" dirty="0" err="1">
                <a:solidFill>
                  <a:srgbClr val="9F7BDE"/>
                </a:solidFill>
                <a:latin typeface="Adam Bold" panose="02000403000000000000" pitchFamily="2" charset="0"/>
              </a:rPr>
              <a:t>Đề</a:t>
            </a:r>
            <a:r>
              <a:rPr lang="en-MY" sz="4000" b="1" dirty="0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4000" b="1" dirty="0" err="1">
                <a:solidFill>
                  <a:srgbClr val="9F7BDE"/>
                </a:solidFill>
                <a:latin typeface="Adam Bold" panose="02000403000000000000" pitchFamily="2" charset="0"/>
              </a:rPr>
              <a:t>tài</a:t>
            </a:r>
            <a:endParaRPr lang="en-MY" sz="4000" b="1" dirty="0">
              <a:solidFill>
                <a:srgbClr val="9F7BDE"/>
              </a:solidFill>
              <a:latin typeface="Adam Bold" panose="020004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915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500">
        <p159:morph option="byObject"/>
      </p:transition>
    </mc:Choice>
    <mc:Fallback xmlns="">
      <p:transition spd="slow" advClick="0" advTm="15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956840" y="-1816164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481746"/>
            <a:ext cx="10978997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DA9BC96-3A62-58E4-FAF5-4A77DF54D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677" name="Chỗ dành sẵn cho Số hiệu Bản chiếu 676">
            <a:extLst>
              <a:ext uri="{FF2B5EF4-FFF2-40B4-BE49-F238E27FC236}">
                <a16:creationId xmlns:a16="http://schemas.microsoft.com/office/drawing/2014/main" id="{8CCFC1A3-F8A3-1382-0C0E-7B9D4433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10</a:t>
            </a:fld>
            <a:endParaRPr lang="en-MY">
              <a:solidFill>
                <a:schemeClr val="bg1"/>
              </a:solidFill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0F54B973-A946-C5B8-72DF-E0B3DC20BED9}"/>
              </a:ext>
            </a:extLst>
          </p:cNvPr>
          <p:cNvSpPr txBox="1"/>
          <p:nvPr/>
        </p:nvSpPr>
        <p:spPr>
          <a:xfrm>
            <a:off x="769620" y="2555463"/>
            <a:ext cx="1097899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Cấu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trúc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bảng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công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việc</a:t>
            </a:r>
            <a:endParaRPr lang="en-US" sz="6600" b="1">
              <a:solidFill>
                <a:srgbClr val="9F7BD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(WBS)</a:t>
            </a:r>
            <a:endParaRPr lang="en-MY" sz="6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568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956840" y="-1816164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255726" y="481746"/>
            <a:ext cx="11645291" cy="6126696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DA9BC96-3A62-58E4-FAF5-4A77DF54D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677" name="Chỗ dành sẵn cho Số hiệu Bản chiếu 676">
            <a:extLst>
              <a:ext uri="{FF2B5EF4-FFF2-40B4-BE49-F238E27FC236}">
                <a16:creationId xmlns:a16="http://schemas.microsoft.com/office/drawing/2014/main" id="{8CCFC1A3-F8A3-1382-0C0E-7B9D4433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11</a:t>
            </a:fld>
            <a:endParaRPr lang="en-MY">
              <a:solidFill>
                <a:schemeClr val="bg1"/>
              </a:solidFill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12041052-717E-C8A4-CB1D-EA6AE64362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49" y="681193"/>
            <a:ext cx="11524901" cy="5727801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451FB33D-DE85-E156-F49A-A5F34430FF58}"/>
              </a:ext>
            </a:extLst>
          </p:cNvPr>
          <p:cNvSpPr txBox="1"/>
          <p:nvPr/>
        </p:nvSpPr>
        <p:spPr>
          <a:xfrm>
            <a:off x="769620" y="-3022377"/>
            <a:ext cx="1097899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Cấu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trúc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bảng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công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việc</a:t>
            </a:r>
            <a:endParaRPr lang="en-US" sz="6600" b="1">
              <a:solidFill>
                <a:srgbClr val="9F7BD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(WBS)</a:t>
            </a:r>
            <a:endParaRPr lang="en-MY" sz="6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36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956840" y="-1816164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481746"/>
            <a:ext cx="10978997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DA9BC96-3A62-58E4-FAF5-4A77DF54D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677" name="Chỗ dành sẵn cho Số hiệu Bản chiếu 676">
            <a:extLst>
              <a:ext uri="{FF2B5EF4-FFF2-40B4-BE49-F238E27FC236}">
                <a16:creationId xmlns:a16="http://schemas.microsoft.com/office/drawing/2014/main" id="{8CCFC1A3-F8A3-1382-0C0E-7B9D4433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12</a:t>
            </a:fld>
            <a:endParaRPr lang="en-MY">
              <a:solidFill>
                <a:schemeClr val="bg1"/>
              </a:solidFill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233ED1EC-C327-FF80-3F67-669DCE0CC717}"/>
              </a:ext>
            </a:extLst>
          </p:cNvPr>
          <p:cNvSpPr txBox="1"/>
          <p:nvPr/>
        </p:nvSpPr>
        <p:spPr>
          <a:xfrm>
            <a:off x="1560868" y="811522"/>
            <a:ext cx="62115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Phân Tích Rủi ro</a:t>
            </a:r>
            <a:endParaRPr lang="en-MY" sz="4000"/>
          </a:p>
        </p:txBody>
      </p:sp>
      <p:grpSp>
        <p:nvGrpSpPr>
          <p:cNvPr id="46" name="Nhóm 45">
            <a:extLst>
              <a:ext uri="{FF2B5EF4-FFF2-40B4-BE49-F238E27FC236}">
                <a16:creationId xmlns:a16="http://schemas.microsoft.com/office/drawing/2014/main" id="{A84D71EF-055C-A8AB-DF1B-F2D59BD83C99}"/>
              </a:ext>
            </a:extLst>
          </p:cNvPr>
          <p:cNvGrpSpPr/>
          <p:nvPr/>
        </p:nvGrpSpPr>
        <p:grpSpPr>
          <a:xfrm>
            <a:off x="1005715" y="1714963"/>
            <a:ext cx="2472706" cy="3645379"/>
            <a:chOff x="1005715" y="1714963"/>
            <a:chExt cx="2472706" cy="3645379"/>
          </a:xfrm>
        </p:grpSpPr>
        <p:sp>
          <p:nvSpPr>
            <p:cNvPr id="33" name="矩形: 圆角 15">
              <a:extLst>
                <a:ext uri="{FF2B5EF4-FFF2-40B4-BE49-F238E27FC236}">
                  <a16:creationId xmlns:a16="http://schemas.microsoft.com/office/drawing/2014/main" id="{C1EC7355-3679-BB2B-3102-629A8E58F121}"/>
                </a:ext>
              </a:extLst>
            </p:cNvPr>
            <p:cNvSpPr/>
            <p:nvPr/>
          </p:nvSpPr>
          <p:spPr>
            <a:xfrm>
              <a:off x="1005715" y="1714963"/>
              <a:ext cx="2472706" cy="3645379"/>
            </a:xfrm>
            <a:prstGeom prst="roundRect">
              <a:avLst>
                <a:gd name="adj" fmla="val 4528"/>
              </a:avLst>
            </a:prstGeom>
            <a:solidFill>
              <a:schemeClr val="bg1"/>
            </a:solidFill>
            <a:ln w="12700">
              <a:solidFill>
                <a:srgbClr val="C5B1F4"/>
              </a:solidFill>
            </a:ln>
            <a:effectLst>
              <a:outerShdw blurRad="127000" algn="ctr" rotWithShape="0">
                <a:schemeClr val="bg2">
                  <a:lumMod val="7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Roboto" pitchFamily="2" charset="0"/>
              </a:endParaRPr>
            </a:p>
          </p:txBody>
        </p:sp>
        <p:grpSp>
          <p:nvGrpSpPr>
            <p:cNvPr id="37" name="Group 9">
              <a:extLst>
                <a:ext uri="{FF2B5EF4-FFF2-40B4-BE49-F238E27FC236}">
                  <a16:creationId xmlns:a16="http://schemas.microsoft.com/office/drawing/2014/main" id="{38E9E498-8922-72F7-1F37-76F261385BCA}"/>
                </a:ext>
              </a:extLst>
            </p:cNvPr>
            <p:cNvGrpSpPr/>
            <p:nvPr/>
          </p:nvGrpSpPr>
          <p:grpSpPr>
            <a:xfrm>
              <a:off x="1005715" y="2722161"/>
              <a:ext cx="2472706" cy="928589"/>
              <a:chOff x="0" y="-19050"/>
              <a:chExt cx="812800" cy="244567"/>
            </a:xfrm>
            <a:solidFill>
              <a:srgbClr val="9F7BDE"/>
            </a:solidFill>
          </p:grpSpPr>
          <p:sp>
            <p:nvSpPr>
              <p:cNvPr id="38" name="Freeform 10">
                <a:extLst>
                  <a:ext uri="{FF2B5EF4-FFF2-40B4-BE49-F238E27FC236}">
                    <a16:creationId xmlns:a16="http://schemas.microsoft.com/office/drawing/2014/main" id="{D2925403-0CBE-046E-56AE-87FCA84E999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22551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25517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25517"/>
                    </a:lnTo>
                    <a:lnTo>
                      <a:pt x="0" y="225517"/>
                    </a:ln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TextBox 11">
                <a:extLst>
                  <a:ext uri="{FF2B5EF4-FFF2-40B4-BE49-F238E27FC236}">
                    <a16:creationId xmlns:a16="http://schemas.microsoft.com/office/drawing/2014/main" id="{B4A186E1-9315-59A7-05C0-C474A64D1B4A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12800" cy="244567"/>
              </a:xfrm>
              <a:prstGeom prst="rect">
                <a:avLst/>
              </a:prstGeom>
              <a:grpFill/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r>
                  <a:rPr lang="en-US" sz="2000">
                    <a:solidFill>
                      <a:srgbClr val="FFFFFF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Montserrat"/>
                  </a:rPr>
                  <a:t>Xác định rủi ro</a:t>
                </a:r>
              </a:p>
            </p:txBody>
          </p:sp>
        </p:grpSp>
        <p:sp>
          <p:nvSpPr>
            <p:cNvPr id="40" name="TextBox 31">
              <a:extLst>
                <a:ext uri="{FF2B5EF4-FFF2-40B4-BE49-F238E27FC236}">
                  <a16:creationId xmlns:a16="http://schemas.microsoft.com/office/drawing/2014/main" id="{5523A5BD-7E09-2723-FB39-906279184DB3}"/>
                </a:ext>
              </a:extLst>
            </p:cNvPr>
            <p:cNvSpPr txBox="1"/>
            <p:nvPr/>
          </p:nvSpPr>
          <p:spPr>
            <a:xfrm>
              <a:off x="1074749" y="3812706"/>
              <a:ext cx="2280868" cy="12599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483"/>
                </a:lnSpc>
              </a:pPr>
              <a:r>
                <a:rPr lang="en-US" sz="1800" spc="176">
                  <a:solidFill>
                    <a:srgbClr val="231F2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Montserrat"/>
                </a:rPr>
                <a:t>Phỏng vấn khách hàng, thảo luận với chuyên gia, phân tích tài liệu</a:t>
              </a:r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B824560C-D35D-F54E-088F-F5F48FCE28D5}"/>
                </a:ext>
              </a:extLst>
            </p:cNvPr>
            <p:cNvSpPr/>
            <p:nvPr/>
          </p:nvSpPr>
          <p:spPr>
            <a:xfrm>
              <a:off x="1815792" y="1916748"/>
              <a:ext cx="838871" cy="773615"/>
            </a:xfrm>
            <a:custGeom>
              <a:avLst/>
              <a:gdLst/>
              <a:ahLst/>
              <a:cxnLst/>
              <a:rect l="l" t="t" r="r" b="b"/>
              <a:pathLst>
                <a:path w="1079092" h="1061434">
                  <a:moveTo>
                    <a:pt x="0" y="0"/>
                  </a:moveTo>
                  <a:lnTo>
                    <a:pt x="1079091" y="0"/>
                  </a:lnTo>
                  <a:lnTo>
                    <a:pt x="1079091" y="1061433"/>
                  </a:lnTo>
                  <a:lnTo>
                    <a:pt x="0" y="10614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10" name="Nhóm 709">
            <a:extLst>
              <a:ext uri="{FF2B5EF4-FFF2-40B4-BE49-F238E27FC236}">
                <a16:creationId xmlns:a16="http://schemas.microsoft.com/office/drawing/2014/main" id="{66673383-FD88-00D6-CDC3-8E1A4E539EF2}"/>
              </a:ext>
            </a:extLst>
          </p:cNvPr>
          <p:cNvGrpSpPr/>
          <p:nvPr/>
        </p:nvGrpSpPr>
        <p:grpSpPr>
          <a:xfrm>
            <a:off x="3802778" y="1696806"/>
            <a:ext cx="2472706" cy="3645379"/>
            <a:chOff x="3802778" y="1696806"/>
            <a:chExt cx="2472706" cy="3645379"/>
          </a:xfrm>
        </p:grpSpPr>
        <p:grpSp>
          <p:nvGrpSpPr>
            <p:cNvPr id="47" name="Nhóm 46">
              <a:extLst>
                <a:ext uri="{FF2B5EF4-FFF2-40B4-BE49-F238E27FC236}">
                  <a16:creationId xmlns:a16="http://schemas.microsoft.com/office/drawing/2014/main" id="{56BA3232-3BFE-FE38-A7B0-09721E7B6B1A}"/>
                </a:ext>
              </a:extLst>
            </p:cNvPr>
            <p:cNvGrpSpPr/>
            <p:nvPr/>
          </p:nvGrpSpPr>
          <p:grpSpPr>
            <a:xfrm>
              <a:off x="3802778" y="1696806"/>
              <a:ext cx="2472706" cy="3645379"/>
              <a:chOff x="1005715" y="1714963"/>
              <a:chExt cx="2472706" cy="3645379"/>
            </a:xfrm>
          </p:grpSpPr>
          <p:sp>
            <p:nvSpPr>
              <p:cNvPr id="48" name="矩形: 圆角 15">
                <a:extLst>
                  <a:ext uri="{FF2B5EF4-FFF2-40B4-BE49-F238E27FC236}">
                    <a16:creationId xmlns:a16="http://schemas.microsoft.com/office/drawing/2014/main" id="{550FD2AD-A8EB-B184-414E-0FE9882D246A}"/>
                  </a:ext>
                </a:extLst>
              </p:cNvPr>
              <p:cNvSpPr/>
              <p:nvPr/>
            </p:nvSpPr>
            <p:spPr>
              <a:xfrm>
                <a:off x="1005715" y="1714963"/>
                <a:ext cx="2472706" cy="3645379"/>
              </a:xfrm>
              <a:prstGeom prst="roundRect">
                <a:avLst>
                  <a:gd name="adj" fmla="val 4528"/>
                </a:avLst>
              </a:prstGeom>
              <a:solidFill>
                <a:schemeClr val="bg1"/>
              </a:solidFill>
              <a:ln w="12700">
                <a:solidFill>
                  <a:srgbClr val="C5B1F4"/>
                </a:solidFill>
              </a:ln>
              <a:effectLst>
                <a:outerShdw blurRad="127000" algn="ctr" rotWithShape="0">
                  <a:schemeClr val="bg2">
                    <a:lumMod val="75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Roboto" pitchFamily="2" charset="0"/>
                </a:endParaRPr>
              </a:p>
            </p:txBody>
          </p:sp>
          <p:grpSp>
            <p:nvGrpSpPr>
              <p:cNvPr id="49" name="Group 9">
                <a:extLst>
                  <a:ext uri="{FF2B5EF4-FFF2-40B4-BE49-F238E27FC236}">
                    <a16:creationId xmlns:a16="http://schemas.microsoft.com/office/drawing/2014/main" id="{ADA21EA3-1416-D5FE-0729-DAD7E8E44A7C}"/>
                  </a:ext>
                </a:extLst>
              </p:cNvPr>
              <p:cNvGrpSpPr/>
              <p:nvPr/>
            </p:nvGrpSpPr>
            <p:grpSpPr>
              <a:xfrm>
                <a:off x="1005715" y="2722161"/>
                <a:ext cx="2472706" cy="928589"/>
                <a:chOff x="0" y="-19050"/>
                <a:chExt cx="812800" cy="244567"/>
              </a:xfrm>
              <a:solidFill>
                <a:srgbClr val="9F7BDE"/>
              </a:solidFill>
            </p:grpSpPr>
            <p:sp>
              <p:nvSpPr>
                <p:cNvPr id="52" name="Freeform 10">
                  <a:extLst>
                    <a:ext uri="{FF2B5EF4-FFF2-40B4-BE49-F238E27FC236}">
                      <a16:creationId xmlns:a16="http://schemas.microsoft.com/office/drawing/2014/main" id="{D61F38CC-A90B-09EA-9349-6D8F530DAFA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225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225517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225517"/>
                      </a:lnTo>
                      <a:lnTo>
                        <a:pt x="0" y="225517"/>
                      </a:lnTo>
                      <a:close/>
                    </a:path>
                  </a:pathLst>
                </a:custGeom>
                <a:grpFill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TextBox 11">
                  <a:extLst>
                    <a:ext uri="{FF2B5EF4-FFF2-40B4-BE49-F238E27FC236}">
                      <a16:creationId xmlns:a16="http://schemas.microsoft.com/office/drawing/2014/main" id="{EEF9D759-8CAC-6683-1B4E-5D3CA50C11B7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812800" cy="244567"/>
                </a:xfrm>
                <a:prstGeom prst="rect">
                  <a:avLst/>
                </a:prstGeom>
                <a:grpFill/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59"/>
                    </a:lnSpc>
                  </a:pPr>
                  <a:r>
                    <a:rPr lang="en-US" sz="2000">
                      <a:solidFill>
                        <a:srgbClr val="FFFFFF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  <a:sym typeface="Montserrat"/>
                    </a:rPr>
                    <a:t>Phân tích rủi ro</a:t>
                  </a:r>
                </a:p>
              </p:txBody>
            </p:sp>
          </p:grpSp>
          <p:sp>
            <p:nvSpPr>
              <p:cNvPr id="50" name="TextBox 31">
                <a:extLst>
                  <a:ext uri="{FF2B5EF4-FFF2-40B4-BE49-F238E27FC236}">
                    <a16:creationId xmlns:a16="http://schemas.microsoft.com/office/drawing/2014/main" id="{85CE8280-702F-9420-F889-7B5207332358}"/>
                  </a:ext>
                </a:extLst>
              </p:cNvPr>
              <p:cNvSpPr txBox="1"/>
              <p:nvPr/>
            </p:nvSpPr>
            <p:spPr>
              <a:xfrm>
                <a:off x="1074749" y="3812706"/>
                <a:ext cx="2280868" cy="9393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483"/>
                  </a:lnSpc>
                </a:pPr>
                <a:r>
                  <a:rPr lang="vi-VN" sz="1800" spc="176">
                    <a:solidFill>
                      <a:srgbClr val="231F2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Montserrat"/>
                  </a:rPr>
                  <a:t>Xác xuất , mức độ ảnh hưởng, mức độ ưu tiên</a:t>
                </a:r>
              </a:p>
            </p:txBody>
          </p:sp>
        </p:grpSp>
        <p:sp>
          <p:nvSpPr>
            <p:cNvPr id="709" name="Freeform 36">
              <a:extLst>
                <a:ext uri="{FF2B5EF4-FFF2-40B4-BE49-F238E27FC236}">
                  <a16:creationId xmlns:a16="http://schemas.microsoft.com/office/drawing/2014/main" id="{52A37588-50C8-4D69-DE80-B41ECD18B47F}"/>
                </a:ext>
              </a:extLst>
            </p:cNvPr>
            <p:cNvSpPr/>
            <p:nvPr/>
          </p:nvSpPr>
          <p:spPr>
            <a:xfrm>
              <a:off x="4544221" y="1843215"/>
              <a:ext cx="1094248" cy="857321"/>
            </a:xfrm>
            <a:custGeom>
              <a:avLst/>
              <a:gdLst/>
              <a:ahLst/>
              <a:cxnLst/>
              <a:rect l="l" t="t" r="r" b="b"/>
              <a:pathLst>
                <a:path w="1397344" h="1049278">
                  <a:moveTo>
                    <a:pt x="0" y="0"/>
                  </a:moveTo>
                  <a:lnTo>
                    <a:pt x="1397344" y="0"/>
                  </a:lnTo>
                  <a:lnTo>
                    <a:pt x="1397344" y="1049278"/>
                  </a:lnTo>
                  <a:lnTo>
                    <a:pt x="0" y="1049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12" name="Nhóm 711">
            <a:extLst>
              <a:ext uri="{FF2B5EF4-FFF2-40B4-BE49-F238E27FC236}">
                <a16:creationId xmlns:a16="http://schemas.microsoft.com/office/drawing/2014/main" id="{3A3C3D67-D481-CF8A-9575-02DC62C83592}"/>
              </a:ext>
            </a:extLst>
          </p:cNvPr>
          <p:cNvGrpSpPr/>
          <p:nvPr/>
        </p:nvGrpSpPr>
        <p:grpSpPr>
          <a:xfrm>
            <a:off x="6594549" y="1693338"/>
            <a:ext cx="2472706" cy="3645379"/>
            <a:chOff x="6594549" y="1693338"/>
            <a:chExt cx="2472706" cy="3645379"/>
          </a:xfrm>
        </p:grpSpPr>
        <p:grpSp>
          <p:nvGrpSpPr>
            <p:cNvPr id="54" name="Nhóm 53">
              <a:extLst>
                <a:ext uri="{FF2B5EF4-FFF2-40B4-BE49-F238E27FC236}">
                  <a16:creationId xmlns:a16="http://schemas.microsoft.com/office/drawing/2014/main" id="{238CEAF8-C5C7-2B67-D9F8-679E2E97E820}"/>
                </a:ext>
              </a:extLst>
            </p:cNvPr>
            <p:cNvGrpSpPr/>
            <p:nvPr/>
          </p:nvGrpSpPr>
          <p:grpSpPr>
            <a:xfrm>
              <a:off x="6594549" y="1693338"/>
              <a:ext cx="2472706" cy="3645379"/>
              <a:chOff x="1005715" y="1714963"/>
              <a:chExt cx="2472706" cy="3645379"/>
            </a:xfrm>
          </p:grpSpPr>
          <p:sp>
            <p:nvSpPr>
              <p:cNvPr id="55" name="矩形: 圆角 15">
                <a:extLst>
                  <a:ext uri="{FF2B5EF4-FFF2-40B4-BE49-F238E27FC236}">
                    <a16:creationId xmlns:a16="http://schemas.microsoft.com/office/drawing/2014/main" id="{38BC693F-6631-A927-23D4-131EC706FBA6}"/>
                  </a:ext>
                </a:extLst>
              </p:cNvPr>
              <p:cNvSpPr/>
              <p:nvPr/>
            </p:nvSpPr>
            <p:spPr>
              <a:xfrm>
                <a:off x="1005715" y="1714963"/>
                <a:ext cx="2472706" cy="3645379"/>
              </a:xfrm>
              <a:prstGeom prst="roundRect">
                <a:avLst>
                  <a:gd name="adj" fmla="val 4528"/>
                </a:avLst>
              </a:prstGeom>
              <a:solidFill>
                <a:schemeClr val="bg1"/>
              </a:solidFill>
              <a:ln w="12700">
                <a:solidFill>
                  <a:srgbClr val="C5B1F4"/>
                </a:solidFill>
              </a:ln>
              <a:effectLst>
                <a:outerShdw blurRad="127000" algn="ctr" rotWithShape="0">
                  <a:schemeClr val="bg2">
                    <a:lumMod val="75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Roboto" pitchFamily="2" charset="0"/>
                </a:endParaRPr>
              </a:p>
            </p:txBody>
          </p:sp>
          <p:grpSp>
            <p:nvGrpSpPr>
              <p:cNvPr id="56" name="Group 9">
                <a:extLst>
                  <a:ext uri="{FF2B5EF4-FFF2-40B4-BE49-F238E27FC236}">
                    <a16:creationId xmlns:a16="http://schemas.microsoft.com/office/drawing/2014/main" id="{0C361207-040C-9176-DBD6-5B55DE1EF6C9}"/>
                  </a:ext>
                </a:extLst>
              </p:cNvPr>
              <p:cNvGrpSpPr/>
              <p:nvPr/>
            </p:nvGrpSpPr>
            <p:grpSpPr>
              <a:xfrm>
                <a:off x="1005715" y="2722161"/>
                <a:ext cx="2472706" cy="928589"/>
                <a:chOff x="0" y="-19050"/>
                <a:chExt cx="812800" cy="244567"/>
              </a:xfrm>
              <a:solidFill>
                <a:srgbClr val="9F7BDE"/>
              </a:solidFill>
            </p:grpSpPr>
            <p:sp>
              <p:nvSpPr>
                <p:cNvPr id="60" name="Freeform 10">
                  <a:extLst>
                    <a:ext uri="{FF2B5EF4-FFF2-40B4-BE49-F238E27FC236}">
                      <a16:creationId xmlns:a16="http://schemas.microsoft.com/office/drawing/2014/main" id="{50E8B9E6-78B0-EACA-32DF-383C46CEF1E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225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225517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225517"/>
                      </a:lnTo>
                      <a:lnTo>
                        <a:pt x="0" y="225517"/>
                      </a:lnTo>
                      <a:close/>
                    </a:path>
                  </a:pathLst>
                </a:custGeom>
                <a:grpFill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" name="TextBox 11">
                  <a:extLst>
                    <a:ext uri="{FF2B5EF4-FFF2-40B4-BE49-F238E27FC236}">
                      <a16:creationId xmlns:a16="http://schemas.microsoft.com/office/drawing/2014/main" id="{98522C62-D7A9-B98A-E1BA-7662C6E3039E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812800" cy="244567"/>
                </a:xfrm>
                <a:prstGeom prst="rect">
                  <a:avLst/>
                </a:prstGeom>
                <a:grpFill/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59"/>
                    </a:lnSpc>
                  </a:pPr>
                  <a:r>
                    <a:rPr lang="en-US" sz="2000">
                      <a:solidFill>
                        <a:srgbClr val="FFFFFF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  <a:sym typeface="Montserrat"/>
                    </a:rPr>
                    <a:t>Phòng ngừa rủi ro</a:t>
                  </a:r>
                </a:p>
              </p:txBody>
            </p:sp>
          </p:grpSp>
          <p:sp>
            <p:nvSpPr>
              <p:cNvPr id="58" name="TextBox 31">
                <a:extLst>
                  <a:ext uri="{FF2B5EF4-FFF2-40B4-BE49-F238E27FC236}">
                    <a16:creationId xmlns:a16="http://schemas.microsoft.com/office/drawing/2014/main" id="{DE397EBB-49E5-2933-1143-204B40E829C9}"/>
                  </a:ext>
                </a:extLst>
              </p:cNvPr>
              <p:cNvSpPr txBox="1"/>
              <p:nvPr/>
            </p:nvSpPr>
            <p:spPr>
              <a:xfrm>
                <a:off x="1074749" y="3812706"/>
                <a:ext cx="2280868" cy="9393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483"/>
                  </a:lnSpc>
                </a:pPr>
                <a:r>
                  <a:rPr lang="en-US" sz="1800" spc="176">
                    <a:solidFill>
                      <a:srgbClr val="231F2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Montserrat"/>
                  </a:rPr>
                  <a:t>Tránh rủi ro, giảm thiểu rủi ro, chấp nhận rủi ro</a:t>
                </a:r>
              </a:p>
            </p:txBody>
          </p:sp>
        </p:grpSp>
        <p:sp>
          <p:nvSpPr>
            <p:cNvPr id="711" name="Freeform 35">
              <a:extLst>
                <a:ext uri="{FF2B5EF4-FFF2-40B4-BE49-F238E27FC236}">
                  <a16:creationId xmlns:a16="http://schemas.microsoft.com/office/drawing/2014/main" id="{3A48DEB9-5312-FAD2-5DC1-4977DD41C9B6}"/>
                </a:ext>
              </a:extLst>
            </p:cNvPr>
            <p:cNvSpPr/>
            <p:nvPr/>
          </p:nvSpPr>
          <p:spPr>
            <a:xfrm>
              <a:off x="7537245" y="1893041"/>
              <a:ext cx="648131" cy="753672"/>
            </a:xfrm>
            <a:custGeom>
              <a:avLst/>
              <a:gdLst/>
              <a:ahLst/>
              <a:cxnLst/>
              <a:rect l="l" t="t" r="r" b="b"/>
              <a:pathLst>
                <a:path w="789574" h="975879">
                  <a:moveTo>
                    <a:pt x="0" y="0"/>
                  </a:moveTo>
                  <a:lnTo>
                    <a:pt x="789574" y="0"/>
                  </a:lnTo>
                  <a:lnTo>
                    <a:pt x="789574" y="975879"/>
                  </a:lnTo>
                  <a:lnTo>
                    <a:pt x="0" y="975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14" name="Nhóm 713">
            <a:extLst>
              <a:ext uri="{FF2B5EF4-FFF2-40B4-BE49-F238E27FC236}">
                <a16:creationId xmlns:a16="http://schemas.microsoft.com/office/drawing/2014/main" id="{424F2393-B030-C948-00E3-ADAF398FF055}"/>
              </a:ext>
            </a:extLst>
          </p:cNvPr>
          <p:cNvGrpSpPr/>
          <p:nvPr/>
        </p:nvGrpSpPr>
        <p:grpSpPr>
          <a:xfrm>
            <a:off x="9328292" y="1714963"/>
            <a:ext cx="2472706" cy="3645379"/>
            <a:chOff x="9328292" y="1714963"/>
            <a:chExt cx="2472706" cy="3645379"/>
          </a:xfrm>
        </p:grpSpPr>
        <p:grpSp>
          <p:nvGrpSpPr>
            <p:cNvPr id="62" name="Nhóm 61">
              <a:extLst>
                <a:ext uri="{FF2B5EF4-FFF2-40B4-BE49-F238E27FC236}">
                  <a16:creationId xmlns:a16="http://schemas.microsoft.com/office/drawing/2014/main" id="{271ADF30-C2E4-8D45-E7A0-9F448048FBE7}"/>
                </a:ext>
              </a:extLst>
            </p:cNvPr>
            <p:cNvGrpSpPr/>
            <p:nvPr/>
          </p:nvGrpSpPr>
          <p:grpSpPr>
            <a:xfrm>
              <a:off x="9328292" y="1714963"/>
              <a:ext cx="2472706" cy="3645379"/>
              <a:chOff x="1005715" y="1714963"/>
              <a:chExt cx="2472706" cy="3645379"/>
            </a:xfrm>
          </p:grpSpPr>
          <p:sp>
            <p:nvSpPr>
              <p:cNvPr id="63" name="矩形: 圆角 15">
                <a:extLst>
                  <a:ext uri="{FF2B5EF4-FFF2-40B4-BE49-F238E27FC236}">
                    <a16:creationId xmlns:a16="http://schemas.microsoft.com/office/drawing/2014/main" id="{2C102145-D8A1-3A51-21CD-D001F7F133AB}"/>
                  </a:ext>
                </a:extLst>
              </p:cNvPr>
              <p:cNvSpPr/>
              <p:nvPr/>
            </p:nvSpPr>
            <p:spPr>
              <a:xfrm>
                <a:off x="1005715" y="1714963"/>
                <a:ext cx="2472706" cy="3645379"/>
              </a:xfrm>
              <a:prstGeom prst="roundRect">
                <a:avLst>
                  <a:gd name="adj" fmla="val 4528"/>
                </a:avLst>
              </a:prstGeom>
              <a:solidFill>
                <a:schemeClr val="bg1"/>
              </a:solidFill>
              <a:ln w="12700">
                <a:solidFill>
                  <a:srgbClr val="C5B1F4"/>
                </a:solidFill>
              </a:ln>
              <a:effectLst>
                <a:outerShdw blurRad="127000" algn="ctr" rotWithShape="0">
                  <a:schemeClr val="bg2">
                    <a:lumMod val="75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Roboto" pitchFamily="2" charset="0"/>
                </a:endParaRPr>
              </a:p>
            </p:txBody>
          </p:sp>
          <p:grpSp>
            <p:nvGrpSpPr>
              <p:cNvPr id="704" name="Group 9">
                <a:extLst>
                  <a:ext uri="{FF2B5EF4-FFF2-40B4-BE49-F238E27FC236}">
                    <a16:creationId xmlns:a16="http://schemas.microsoft.com/office/drawing/2014/main" id="{B646F20C-BAC7-8BFA-5649-2724B338091A}"/>
                  </a:ext>
                </a:extLst>
              </p:cNvPr>
              <p:cNvGrpSpPr/>
              <p:nvPr/>
            </p:nvGrpSpPr>
            <p:grpSpPr>
              <a:xfrm>
                <a:off x="1005715" y="2722161"/>
                <a:ext cx="2472706" cy="928589"/>
                <a:chOff x="0" y="-19050"/>
                <a:chExt cx="812800" cy="244567"/>
              </a:xfrm>
              <a:solidFill>
                <a:srgbClr val="9F7BDE"/>
              </a:solidFill>
            </p:grpSpPr>
            <p:sp>
              <p:nvSpPr>
                <p:cNvPr id="707" name="Freeform 10">
                  <a:extLst>
                    <a:ext uri="{FF2B5EF4-FFF2-40B4-BE49-F238E27FC236}">
                      <a16:creationId xmlns:a16="http://schemas.microsoft.com/office/drawing/2014/main" id="{B6DE9B0A-B69B-A595-000A-F3BB30713D1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225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225517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225517"/>
                      </a:lnTo>
                      <a:lnTo>
                        <a:pt x="0" y="225517"/>
                      </a:lnTo>
                      <a:close/>
                    </a:path>
                  </a:pathLst>
                </a:custGeom>
                <a:grpFill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8" name="TextBox 11">
                  <a:extLst>
                    <a:ext uri="{FF2B5EF4-FFF2-40B4-BE49-F238E27FC236}">
                      <a16:creationId xmlns:a16="http://schemas.microsoft.com/office/drawing/2014/main" id="{64E96182-6A0E-49A8-D53B-02979680DE26}"/>
                    </a:ext>
                  </a:extLst>
                </p:cNvPr>
                <p:cNvSpPr txBox="1"/>
                <p:nvPr/>
              </p:nvSpPr>
              <p:spPr>
                <a:xfrm>
                  <a:off x="0" y="-19050"/>
                  <a:ext cx="812800" cy="244567"/>
                </a:xfrm>
                <a:prstGeom prst="rect">
                  <a:avLst/>
                </a:prstGeom>
                <a:grpFill/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59"/>
                    </a:lnSpc>
                  </a:pPr>
                  <a:r>
                    <a:rPr lang="en-US" sz="2000">
                      <a:solidFill>
                        <a:srgbClr val="FFFFFF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  <a:sym typeface="Montserrat"/>
                    </a:rPr>
                    <a:t>Giám sát, kiểm soát rủi ro</a:t>
                  </a:r>
                </a:p>
              </p:txBody>
            </p:sp>
          </p:grpSp>
          <p:sp>
            <p:nvSpPr>
              <p:cNvPr id="705" name="TextBox 31">
                <a:extLst>
                  <a:ext uri="{FF2B5EF4-FFF2-40B4-BE49-F238E27FC236}">
                    <a16:creationId xmlns:a16="http://schemas.microsoft.com/office/drawing/2014/main" id="{46BCC652-9F0E-D10B-C34E-50B82072829C}"/>
                  </a:ext>
                </a:extLst>
              </p:cNvPr>
              <p:cNvSpPr txBox="1"/>
              <p:nvPr/>
            </p:nvSpPr>
            <p:spPr>
              <a:xfrm>
                <a:off x="1074749" y="3812706"/>
                <a:ext cx="2280868" cy="125996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483"/>
                  </a:lnSpc>
                </a:pPr>
                <a:r>
                  <a:rPr lang="en-US" sz="1800" spc="176">
                    <a:solidFill>
                      <a:srgbClr val="231F2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Montserrat"/>
                  </a:rPr>
                  <a:t>Theo dõi rủi ro, phát hiện rủi ro mới, cập nhật kế hoạch, báo cáo</a:t>
                </a:r>
              </a:p>
            </p:txBody>
          </p:sp>
        </p:grpSp>
        <p:sp>
          <p:nvSpPr>
            <p:cNvPr id="713" name="Freeform 37">
              <a:extLst>
                <a:ext uri="{FF2B5EF4-FFF2-40B4-BE49-F238E27FC236}">
                  <a16:creationId xmlns:a16="http://schemas.microsoft.com/office/drawing/2014/main" id="{385A89C4-5E29-451E-D909-DCBD7390C926}"/>
                </a:ext>
              </a:extLst>
            </p:cNvPr>
            <p:cNvSpPr/>
            <p:nvPr/>
          </p:nvSpPr>
          <p:spPr>
            <a:xfrm>
              <a:off x="10136904" y="1837910"/>
              <a:ext cx="827064" cy="807314"/>
            </a:xfrm>
            <a:custGeom>
              <a:avLst/>
              <a:gdLst/>
              <a:ahLst/>
              <a:cxnLst/>
              <a:rect l="l" t="t" r="r" b="b"/>
              <a:pathLst>
                <a:path w="964077" h="978307">
                  <a:moveTo>
                    <a:pt x="0" y="0"/>
                  </a:moveTo>
                  <a:lnTo>
                    <a:pt x="964077" y="0"/>
                  </a:lnTo>
                  <a:lnTo>
                    <a:pt x="964077" y="978307"/>
                  </a:lnTo>
                  <a:lnTo>
                    <a:pt x="0" y="978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2667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956840" y="-1816164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255726" y="481746"/>
            <a:ext cx="11645291" cy="6126696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DA9BC96-3A62-58E4-FAF5-4A77DF54D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677" name="Chỗ dành sẵn cho Số hiệu Bản chiếu 676">
            <a:extLst>
              <a:ext uri="{FF2B5EF4-FFF2-40B4-BE49-F238E27FC236}">
                <a16:creationId xmlns:a16="http://schemas.microsoft.com/office/drawing/2014/main" id="{8CCFC1A3-F8A3-1382-0C0E-7B9D4433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13</a:t>
            </a:fld>
            <a:endParaRPr lang="en-MY">
              <a:solidFill>
                <a:schemeClr val="bg1"/>
              </a:solidFill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451FB33D-DE85-E156-F49A-A5F34430FF58}"/>
              </a:ext>
            </a:extLst>
          </p:cNvPr>
          <p:cNvSpPr txBox="1"/>
          <p:nvPr/>
        </p:nvSpPr>
        <p:spPr>
          <a:xfrm>
            <a:off x="769620" y="-3022377"/>
            <a:ext cx="1097899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Cấu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trúc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bảng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công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việc</a:t>
            </a:r>
            <a:endParaRPr lang="en-US" sz="6600" b="1">
              <a:solidFill>
                <a:srgbClr val="9F7BD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(WBS)</a:t>
            </a:r>
            <a:endParaRPr lang="en-MY" sz="6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B47C3E1A-DDB3-F206-66CD-BCDB791A4CD5}"/>
              </a:ext>
            </a:extLst>
          </p:cNvPr>
          <p:cNvSpPr txBox="1"/>
          <p:nvPr/>
        </p:nvSpPr>
        <p:spPr>
          <a:xfrm>
            <a:off x="1560868" y="811522"/>
            <a:ext cx="62115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TỔNG KẾT DỰ ÁN</a:t>
            </a:r>
            <a:endParaRPr lang="en-MY" sz="4000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CA0B4290-648F-8397-B501-BF8ACEC1C7D9}"/>
              </a:ext>
            </a:extLst>
          </p:cNvPr>
          <p:cNvSpPr txBox="1"/>
          <p:nvPr/>
        </p:nvSpPr>
        <p:spPr>
          <a:xfrm>
            <a:off x="1200873" y="1779033"/>
            <a:ext cx="9239491" cy="3580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Abel" panose="02000506030000020004" pitchFamily="2" charset="0"/>
              <a:buChar char="‾"/>
            </a:pPr>
            <a:r>
              <a:rPr lang="vi-VN" sz="2000" kern="1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Hoàn thành đúng tiến độ: Dự án đã hoàn thành đúng với kế hoạch ban đầu.</a:t>
            </a:r>
            <a:endParaRPr lang="en-US" sz="2000" kern="10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Abel" panose="02000506030000020004" pitchFamily="2" charset="0"/>
              <a:buChar char="‾"/>
            </a:pPr>
            <a:r>
              <a:rPr lang="vi-VN" sz="2000" kern="1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Trong ngân sách dự kiến: Tổng chi phí thực hiện dự án không vượt quá </a:t>
            </a:r>
            <a:r>
              <a:rPr lang="en-US" sz="2000" kern="1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150</a:t>
            </a:r>
            <a:r>
              <a:rPr lang="vi-VN" sz="2000" kern="1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.000.000 VND.</a:t>
            </a:r>
            <a:endParaRPr lang="en-US" sz="2000" kern="10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Abel" panose="02000506030000020004" pitchFamily="2" charset="0"/>
              <a:buChar char="‾"/>
            </a:pPr>
            <a:r>
              <a:rPr lang="vi-VN" sz="2000" kern="1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Chất lượng phần mềm: Phần mềm đã được kiểm thử và đáp ứng các tiêu chuẩn chất lượng đề ra, hoạt động ổn định và hiệu quả.</a:t>
            </a:r>
            <a:endParaRPr lang="en-US" sz="2000" kern="10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Abel" panose="02000506030000020004" pitchFamily="2" charset="0"/>
              <a:buChar char="‾"/>
            </a:pPr>
            <a:r>
              <a:rPr lang="vi-VN" sz="2000" kern="1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Hài lòng của khách hàng: Phần mềm được khách hàng đánh giá cao về tính năng và hiệu suất, góp phần nâng cao hiệu quả </a:t>
            </a:r>
            <a:r>
              <a:rPr lang="en-US" sz="2000" kern="1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công việc của khách hàng</a:t>
            </a:r>
            <a:r>
              <a:rPr lang="vi-VN" sz="2000" kern="1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2000" kern="10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290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220996" y="-1756625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481746"/>
            <a:ext cx="10978997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1B8B9548-07C3-EBCE-C97B-2F0207356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50130B5E-9509-980A-C773-48FFE5549193}"/>
              </a:ext>
            </a:extLst>
          </p:cNvPr>
          <p:cNvSpPr txBox="1"/>
          <p:nvPr/>
        </p:nvSpPr>
        <p:spPr>
          <a:xfrm>
            <a:off x="1560868" y="811522"/>
            <a:ext cx="62115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Kết</a:t>
            </a:r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luận</a:t>
            </a:r>
            <a:endParaRPr lang="en-MY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BDB934-350B-510E-31B6-A6928F0E9B19}"/>
              </a:ext>
            </a:extLst>
          </p:cNvPr>
          <p:cNvSpPr txBox="1"/>
          <p:nvPr/>
        </p:nvSpPr>
        <p:spPr>
          <a:xfrm>
            <a:off x="1267762" y="1973651"/>
            <a:ext cx="10081260" cy="3580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Roboto" panose="02000000000000000000" pitchFamily="2" charset="0"/>
              <a:buChar char="⁻"/>
            </a:pPr>
            <a:r>
              <a:rPr lang="vi-VN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Dự án xây dựng website bán 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máy tính</a:t>
            </a:r>
            <a:r>
              <a:rPr lang="vi-VN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cho công ty LƯƠNG TRƯỜNG HIỆU đã hoàn thành một cách thành công và mang lại nhiều lợi ích cho công ty.</a:t>
            </a:r>
            <a:endParaRPr lang="en-US" sz="200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Roboto" panose="02000000000000000000" pitchFamily="2" charset="0"/>
              <a:buChar char="⁻"/>
            </a:pPr>
            <a:endParaRPr lang="en-US" sz="200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Roboto" panose="02000000000000000000" pitchFamily="2" charset="0"/>
              <a:buChar char="⁻"/>
            </a:pPr>
            <a:r>
              <a:rPr lang="vi-VN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Website là nền tảng bán hàng và quảng bá thương hiệu mạnh mẽ, giúp công ty tiếp cận nhiều khách hàng mới</a:t>
            </a:r>
            <a:endParaRPr lang="en-US" sz="200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Roboto" panose="02000000000000000000" pitchFamily="2" charset="0"/>
              <a:buChar char="⁻"/>
            </a:pPr>
            <a:endParaRPr lang="en-US" sz="200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Roboto" panose="02000000000000000000" pitchFamily="2" charset="0"/>
              <a:buChar char="⁻"/>
            </a:pP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Giúp cho mua và bán hàng một cách dễ dàng và hiệu quả</a:t>
            </a:r>
            <a:r>
              <a:rPr lang="vi-VN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200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74">
            <a:extLst>
              <a:ext uri="{FF2B5EF4-FFF2-40B4-BE49-F238E27FC236}">
                <a16:creationId xmlns:a16="http://schemas.microsoft.com/office/drawing/2014/main" id="{E1737D18-16FB-A8FF-6BE4-0EA43141C080}"/>
              </a:ext>
            </a:extLst>
          </p:cNvPr>
          <p:cNvSpPr txBox="1"/>
          <p:nvPr/>
        </p:nvSpPr>
        <p:spPr>
          <a:xfrm>
            <a:off x="-3340665" y="5160937"/>
            <a:ext cx="4391523" cy="3770263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MY" sz="23900" b="1" err="1">
                <a:solidFill>
                  <a:srgbClr val="4F4698"/>
                </a:solidFill>
                <a:latin typeface="Adam Bold" panose="02000403000000000000" pitchFamily="2" charset="0"/>
              </a:rPr>
              <a:t>Kết</a:t>
            </a:r>
            <a:endParaRPr lang="en-MY" sz="8000" b="1">
              <a:solidFill>
                <a:srgbClr val="9F7BDE"/>
              </a:solidFill>
              <a:latin typeface="Adam Bold" panose="02000403000000000000" pitchFamily="2" charset="0"/>
            </a:endParaRPr>
          </a:p>
        </p:txBody>
      </p:sp>
      <p:sp>
        <p:nvSpPr>
          <p:cNvPr id="11" name="TextBox 75">
            <a:extLst>
              <a:ext uri="{FF2B5EF4-FFF2-40B4-BE49-F238E27FC236}">
                <a16:creationId xmlns:a16="http://schemas.microsoft.com/office/drawing/2014/main" id="{240A79D3-CB50-C56B-76E0-DC82C03C7BC6}"/>
              </a:ext>
            </a:extLst>
          </p:cNvPr>
          <p:cNvSpPr txBox="1"/>
          <p:nvPr/>
        </p:nvSpPr>
        <p:spPr>
          <a:xfrm>
            <a:off x="-2522361" y="7597260"/>
            <a:ext cx="7580247" cy="2215991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MY" sz="13800" b="1" err="1">
                <a:solidFill>
                  <a:srgbClr val="FFFFFF"/>
                </a:solidFill>
                <a:latin typeface="Adam Bold" panose="02000403000000000000" pitchFamily="2" charset="0"/>
              </a:rPr>
              <a:t>thúc</a:t>
            </a:r>
            <a:endParaRPr lang="en-MY" sz="19900">
              <a:solidFill>
                <a:srgbClr val="FFFFFF"/>
              </a:solidFill>
            </a:endParaRPr>
          </a:p>
        </p:txBody>
      </p:sp>
      <p:pic>
        <p:nvPicPr>
          <p:cNvPr id="12" name="Picture 25">
            <a:extLst>
              <a:ext uri="{FF2B5EF4-FFF2-40B4-BE49-F238E27FC236}">
                <a16:creationId xmlns:a16="http://schemas.microsoft.com/office/drawing/2014/main" id="{B27B550F-CFE3-5F5A-D9B2-B3F6FE9D7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31674">
            <a:off x="-1729184" y="7690156"/>
            <a:ext cx="9121719" cy="6111552"/>
          </a:xfrm>
          <a:prstGeom prst="rect">
            <a:avLst/>
          </a:prstGeom>
        </p:spPr>
      </p:pic>
      <p:sp>
        <p:nvSpPr>
          <p:cNvPr id="13" name="Chỗ dành sẵn cho Số hiệu Bản chiếu 12">
            <a:extLst>
              <a:ext uri="{FF2B5EF4-FFF2-40B4-BE49-F238E27FC236}">
                <a16:creationId xmlns:a16="http://schemas.microsoft.com/office/drawing/2014/main" id="{0DB338E1-02D9-4AB1-0264-96FAB82AF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14</a:t>
            </a:fld>
            <a:endParaRPr lang="en-MY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625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-3571226" y="-7817730"/>
            <a:ext cx="18572364" cy="18050362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18299E0-D884-4130-AA73-CB7E8EEC90C4}"/>
              </a:ext>
            </a:extLst>
          </p:cNvPr>
          <p:cNvSpPr/>
          <p:nvPr/>
        </p:nvSpPr>
        <p:spPr>
          <a:xfrm rot="1277677">
            <a:off x="3746960" y="195662"/>
            <a:ext cx="3429957" cy="325031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571AB63-C597-4D33-8B8B-C241EF64C500}"/>
              </a:ext>
            </a:extLst>
          </p:cNvPr>
          <p:cNvSpPr/>
          <p:nvPr/>
        </p:nvSpPr>
        <p:spPr>
          <a:xfrm rot="1277677">
            <a:off x="-72897" y="2963686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A161C9-2B9C-4CCC-A47C-DCE6984F49DC}"/>
              </a:ext>
            </a:extLst>
          </p:cNvPr>
          <p:cNvSpPr txBox="1"/>
          <p:nvPr/>
        </p:nvSpPr>
        <p:spPr>
          <a:xfrm>
            <a:off x="4490353" y="-616128"/>
            <a:ext cx="4467890" cy="3770263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MY" sz="23900" b="1" err="1">
                <a:solidFill>
                  <a:srgbClr val="4F4698"/>
                </a:solidFill>
                <a:latin typeface="Adam Bold" panose="02000403000000000000" pitchFamily="2" charset="0"/>
              </a:rPr>
              <a:t>Kết</a:t>
            </a:r>
            <a:endParaRPr lang="en-MY" sz="8000" b="1">
              <a:solidFill>
                <a:srgbClr val="9F7BDE"/>
              </a:solidFill>
              <a:latin typeface="Adam Bold" panose="020004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B54974-7F8A-4FD0-BE75-26DDFA3E78A0}"/>
              </a:ext>
            </a:extLst>
          </p:cNvPr>
          <p:cNvSpPr txBox="1"/>
          <p:nvPr/>
        </p:nvSpPr>
        <p:spPr>
          <a:xfrm>
            <a:off x="3683662" y="2174171"/>
            <a:ext cx="7580247" cy="2215991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MY" sz="13800" b="1" err="1">
                <a:solidFill>
                  <a:srgbClr val="FFFFFF"/>
                </a:solidFill>
                <a:latin typeface="Adam Bold" panose="02000403000000000000" pitchFamily="2" charset="0"/>
              </a:rPr>
              <a:t>thúc</a:t>
            </a:r>
            <a:endParaRPr lang="en-MY" sz="19900">
              <a:solidFill>
                <a:srgbClr val="FFFFFF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6F8FA0F-649E-4DF4-B5E8-8212A416A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31674">
            <a:off x="-2227505" y="1542251"/>
            <a:ext cx="9121719" cy="6111552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127E6123-CEC8-4E5F-B7B1-15D06C47415D}"/>
              </a:ext>
            </a:extLst>
          </p:cNvPr>
          <p:cNvSpPr/>
          <p:nvPr/>
        </p:nvSpPr>
        <p:spPr>
          <a:xfrm rot="1277677">
            <a:off x="5448420" y="4624631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B45DAFA3-EAA3-55FD-3757-5D214C15B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758C4430-A6EC-876E-529E-DC485E37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15</a:t>
            </a:fld>
            <a:endParaRPr lang="en-MY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568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5968878" y="-1882839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1277677">
            <a:off x="5870554" y="5325161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5459912" y="1190831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0362014" y="1584748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9862E461-8561-431C-A498-89A38223D509}"/>
              </a:ext>
            </a:extLst>
          </p:cNvPr>
          <p:cNvSpPr txBox="1"/>
          <p:nvPr/>
        </p:nvSpPr>
        <p:spPr>
          <a:xfrm>
            <a:off x="2730274" y="-3112321"/>
            <a:ext cx="66495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0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BÁO CÁO BÀI TẬP LỚN</a:t>
            </a:r>
          </a:p>
          <a:p>
            <a:pPr algn="ctr"/>
            <a:r>
              <a:rPr lang="en-MY" sz="40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MÔN QUẢN LÝ DỰ ÁN CNTT</a:t>
            </a:r>
          </a:p>
        </p:txBody>
      </p:sp>
      <p:pic>
        <p:nvPicPr>
          <p:cNvPr id="679" name="Hình ảnh 678">
            <a:extLst>
              <a:ext uri="{FF2B5EF4-FFF2-40B4-BE49-F238E27FC236}">
                <a16:creationId xmlns:a16="http://schemas.microsoft.com/office/drawing/2014/main" id="{43C00770-9472-6E96-4E29-DA655F37B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42" y="197311"/>
            <a:ext cx="969707" cy="906777"/>
          </a:xfrm>
          <a:prstGeom prst="rect">
            <a:avLst/>
          </a:prstGeom>
        </p:spPr>
      </p:pic>
      <p:sp>
        <p:nvSpPr>
          <p:cNvPr id="685" name="Hộp Văn bản 684">
            <a:extLst>
              <a:ext uri="{FF2B5EF4-FFF2-40B4-BE49-F238E27FC236}">
                <a16:creationId xmlns:a16="http://schemas.microsoft.com/office/drawing/2014/main" id="{C67D63C2-29A6-9132-E619-6CE26ED9687D}"/>
              </a:ext>
            </a:extLst>
          </p:cNvPr>
          <p:cNvSpPr txBox="1"/>
          <p:nvPr/>
        </p:nvSpPr>
        <p:spPr>
          <a:xfrm>
            <a:off x="362093" y="4271351"/>
            <a:ext cx="5440019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pc="5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Sinh viên thực hiện: Đàm Minh Giang</a:t>
            </a:r>
            <a:br>
              <a:rPr lang="en-US" sz="2000" spc="50"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000" spc="50"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Giáo viên hướng dẫn: Nguyễn Thị Huyền</a:t>
            </a:r>
          </a:p>
        </p:txBody>
      </p:sp>
      <p:sp>
        <p:nvSpPr>
          <p:cNvPr id="688" name="文本框 8">
            <a:extLst>
              <a:ext uri="{FF2B5EF4-FFF2-40B4-BE49-F238E27FC236}">
                <a16:creationId xmlns:a16="http://schemas.microsoft.com/office/drawing/2014/main" id="{7CD00753-E4A0-C3B7-D780-EAEE1A52214C}"/>
              </a:ext>
            </a:extLst>
          </p:cNvPr>
          <p:cNvSpPr txBox="1"/>
          <p:nvPr/>
        </p:nvSpPr>
        <p:spPr>
          <a:xfrm>
            <a:off x="-151417" y="2904541"/>
            <a:ext cx="66476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THIẾT KẾ VÀ XÂY DỰNG WEBSITE BÁN MÁY TÍNH</a:t>
            </a:r>
            <a:endParaRPr lang="zh-CN" altLang="en-US" sz="4000" b="1">
              <a:solidFill>
                <a:schemeClr val="tx2"/>
              </a:solidFill>
              <a:latin typeface="Roboto" panose="02000000000000000000" pitchFamily="2" charset="0"/>
              <a:ea typeface="STHupo" panose="020B0503020204020204" pitchFamily="2" charset="-122"/>
              <a:cs typeface="Roboto" panose="02000000000000000000" pitchFamily="2" charset="0"/>
            </a:endParaRPr>
          </a:p>
        </p:txBody>
      </p:sp>
      <p:pic>
        <p:nvPicPr>
          <p:cNvPr id="4" name="Hình ảnh 3" descr="Ảnh có chứa văn bản, ảnh chụp màn hình, đa phương tiện, phần mềm&#10;&#10;Mô tả được tạo tự động">
            <a:extLst>
              <a:ext uri="{FF2B5EF4-FFF2-40B4-BE49-F238E27FC236}">
                <a16:creationId xmlns:a16="http://schemas.microsoft.com/office/drawing/2014/main" id="{976BD5B9-A4E7-AC95-0190-6B5F1923F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364" y="1176368"/>
            <a:ext cx="5886936" cy="3520119"/>
          </a:xfrm>
          <a:prstGeom prst="rect">
            <a:avLst/>
          </a:prstGeom>
        </p:spPr>
      </p:pic>
      <p:pic>
        <p:nvPicPr>
          <p:cNvPr id="10" name="Hình ảnh 9" descr="Ảnh có chứa văn bản, đồ điện tử, ảnh chụp màn hình, Điện thoại di động&#10;&#10;Mô tả được tạo tự động">
            <a:extLst>
              <a:ext uri="{FF2B5EF4-FFF2-40B4-BE49-F238E27FC236}">
                <a16:creationId xmlns:a16="http://schemas.microsoft.com/office/drawing/2014/main" id="{58C5A36C-BC20-E7AC-CBA4-9D0E0D83D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554" y="2708592"/>
            <a:ext cx="1827758" cy="3280264"/>
          </a:xfrm>
          <a:prstGeom prst="rect">
            <a:avLst/>
          </a:prstGeom>
        </p:spPr>
      </p:pic>
      <p:pic>
        <p:nvPicPr>
          <p:cNvPr id="12" name="Hình ảnh 11" descr="Ảnh có chứa đồ điện tử, văn bản, ảnh chụp màn hình, đa phương tiện&#10;&#10;Mô tả được tạo tự động">
            <a:extLst>
              <a:ext uri="{FF2B5EF4-FFF2-40B4-BE49-F238E27FC236}">
                <a16:creationId xmlns:a16="http://schemas.microsoft.com/office/drawing/2014/main" id="{6C3E27C5-A671-0C87-C0EE-38EE460B2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076" y="2560396"/>
            <a:ext cx="3118176" cy="3854711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54E0DE01-D48C-8F9B-0424-41D60EF45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34" y="1829383"/>
            <a:ext cx="890572" cy="825090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7DADE2A1-F5CF-141B-3AFB-F2B9592A4141}"/>
              </a:ext>
            </a:extLst>
          </p:cNvPr>
          <p:cNvSpPr txBox="1"/>
          <p:nvPr/>
        </p:nvSpPr>
        <p:spPr>
          <a:xfrm>
            <a:off x="513789" y="2112935"/>
            <a:ext cx="4602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000" b="1" dirty="0" err="1">
                <a:solidFill>
                  <a:srgbClr val="9F7BDE"/>
                </a:solidFill>
                <a:latin typeface="Adam Bold" panose="02000403000000000000" pitchFamily="2" charset="0"/>
              </a:rPr>
              <a:t>Đề</a:t>
            </a:r>
            <a:r>
              <a:rPr lang="en-MY" sz="4000" b="1" dirty="0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4000" b="1" dirty="0" err="1">
                <a:solidFill>
                  <a:srgbClr val="9F7BDE"/>
                </a:solidFill>
                <a:latin typeface="Adam Bold" panose="02000403000000000000" pitchFamily="2" charset="0"/>
              </a:rPr>
              <a:t>tài</a:t>
            </a:r>
            <a:endParaRPr lang="en-MY" sz="4000" b="1" dirty="0">
              <a:solidFill>
                <a:srgbClr val="9F7BDE"/>
              </a:solidFill>
              <a:latin typeface="Adam Bold" panose="02000403000000000000" pitchFamily="2" charset="0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7EB6EB8A-7FF5-799C-0A5A-838CAFBCBDDA}"/>
              </a:ext>
            </a:extLst>
          </p:cNvPr>
          <p:cNvSpPr txBox="1"/>
          <p:nvPr/>
        </p:nvSpPr>
        <p:spPr>
          <a:xfrm>
            <a:off x="-9884555" y="2891899"/>
            <a:ext cx="109789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Tổng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về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dự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án</a:t>
            </a:r>
            <a:endParaRPr lang="en-MY" sz="6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403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956840" y="-1816164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481746"/>
            <a:ext cx="10978997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id="{99D2280D-36BB-2019-006A-9E91BBE01257}"/>
              </a:ext>
            </a:extLst>
          </p:cNvPr>
          <p:cNvSpPr txBox="1"/>
          <p:nvPr/>
        </p:nvSpPr>
        <p:spPr>
          <a:xfrm>
            <a:off x="769620" y="2800456"/>
            <a:ext cx="109789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Tổng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về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dự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án</a:t>
            </a:r>
            <a:endParaRPr lang="en-MY" sz="6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DA9BC96-3A62-58E4-FAF5-4A77DF54D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pic>
        <p:nvPicPr>
          <p:cNvPr id="3" name="Hình ảnh 2" descr="Ảnh có chứa phim hoạt hình, mũ, khớp nối, người&#10;&#10;Mô tả được tạo tự động">
            <a:extLst>
              <a:ext uri="{FF2B5EF4-FFF2-40B4-BE49-F238E27FC236}">
                <a16:creationId xmlns:a16="http://schemas.microsoft.com/office/drawing/2014/main" id="{C0595967-8E0E-F83D-047B-9B5C0207A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943" y="-1320960"/>
            <a:ext cx="2219286" cy="2052552"/>
          </a:xfrm>
          <a:prstGeom prst="rect">
            <a:avLst/>
          </a:prstGeom>
        </p:spPr>
      </p:pic>
      <p:pic>
        <p:nvPicPr>
          <p:cNvPr id="4" name="Hình ảnh 3" descr="Ảnh có chứa ảnh chụp màn hình, Hình chữ nhật, Xanh điện, thiết kế&#10;&#10;Mô tả được tạo tự động">
            <a:extLst>
              <a:ext uri="{FF2B5EF4-FFF2-40B4-BE49-F238E27FC236}">
                <a16:creationId xmlns:a16="http://schemas.microsoft.com/office/drawing/2014/main" id="{79ADF10C-FC96-B234-2B4A-3B5B9E96E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1745" y="705518"/>
            <a:ext cx="482953" cy="546197"/>
          </a:xfrm>
          <a:prstGeom prst="rect">
            <a:avLst/>
          </a:prstGeom>
        </p:spPr>
      </p:pic>
      <p:pic>
        <p:nvPicPr>
          <p:cNvPr id="10" name="Hình ảnh 9" descr="Ảnh có chứa ảnh chụp màn hình, hàng, Nhiều màu sắc, Hình chữ nhật&#10;&#10;Mô tả được tạo tự động">
            <a:extLst>
              <a:ext uri="{FF2B5EF4-FFF2-40B4-BE49-F238E27FC236}">
                <a16:creationId xmlns:a16="http://schemas.microsoft.com/office/drawing/2014/main" id="{59966263-9433-C89B-297F-89F45466C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1530" y="4089168"/>
            <a:ext cx="862417" cy="632439"/>
          </a:xfrm>
          <a:prstGeom prst="rect">
            <a:avLst/>
          </a:prstGeom>
        </p:spPr>
      </p:pic>
      <p:pic>
        <p:nvPicPr>
          <p:cNvPr id="11" name="Hình ảnh 10" descr="Ảnh có chứa thiết kế&#10;&#10;Mô tả được tạo tự động với mức tin cậy thấp">
            <a:extLst>
              <a:ext uri="{FF2B5EF4-FFF2-40B4-BE49-F238E27FC236}">
                <a16:creationId xmlns:a16="http://schemas.microsoft.com/office/drawing/2014/main" id="{5A2BF18C-8973-1EEA-07DA-0FCB11D407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4123" y="-2013636"/>
            <a:ext cx="442708" cy="408211"/>
          </a:xfrm>
          <a:prstGeom prst="rect">
            <a:avLst/>
          </a:prstGeom>
        </p:spPr>
      </p:pic>
      <p:pic>
        <p:nvPicPr>
          <p:cNvPr id="12" name="Hình ảnh 11" descr="Ảnh có chứa ảnh chụp màn hình, màu đen, thiết kế&#10;&#10;Mô tả được tạo tự động">
            <a:extLst>
              <a:ext uri="{FF2B5EF4-FFF2-40B4-BE49-F238E27FC236}">
                <a16:creationId xmlns:a16="http://schemas.microsoft.com/office/drawing/2014/main" id="{BC451B88-C474-8F9E-859E-1288B383A8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671" y="-1731474"/>
            <a:ext cx="735929" cy="563446"/>
          </a:xfrm>
          <a:prstGeom prst="rect">
            <a:avLst/>
          </a:prstGeom>
        </p:spPr>
      </p:pic>
      <p:grpSp>
        <p:nvGrpSpPr>
          <p:cNvPr id="20" name="Đồ họa 4">
            <a:extLst>
              <a:ext uri="{FF2B5EF4-FFF2-40B4-BE49-F238E27FC236}">
                <a16:creationId xmlns:a16="http://schemas.microsoft.com/office/drawing/2014/main" id="{7B7A110D-4495-BB90-E874-A32BD7D69681}"/>
              </a:ext>
            </a:extLst>
          </p:cNvPr>
          <p:cNvGrpSpPr/>
          <p:nvPr/>
        </p:nvGrpSpPr>
        <p:grpSpPr>
          <a:xfrm>
            <a:off x="12238231" y="41310"/>
            <a:ext cx="491482" cy="712965"/>
            <a:chOff x="12864223" y="1057232"/>
            <a:chExt cx="491482" cy="712965"/>
          </a:xfrm>
        </p:grpSpPr>
        <p:sp>
          <p:nvSpPr>
            <p:cNvPr id="22" name="Hình tự do: Hình 21">
              <a:extLst>
                <a:ext uri="{FF2B5EF4-FFF2-40B4-BE49-F238E27FC236}">
                  <a16:creationId xmlns:a16="http://schemas.microsoft.com/office/drawing/2014/main" id="{6B606E54-3ABC-88ED-F8D3-721CEF2372A8}"/>
                </a:ext>
              </a:extLst>
            </p:cNvPr>
            <p:cNvSpPr/>
            <p:nvPr/>
          </p:nvSpPr>
          <p:spPr>
            <a:xfrm>
              <a:off x="12945264" y="1057232"/>
              <a:ext cx="325915" cy="485188"/>
            </a:xfrm>
            <a:custGeom>
              <a:avLst/>
              <a:gdLst>
                <a:gd name="connsiteX0" fmla="*/ 320906 w 325915"/>
                <a:gd name="connsiteY0" fmla="*/ 478712 h 485188"/>
                <a:gd name="connsiteX1" fmla="*/ 303761 w 325915"/>
                <a:gd name="connsiteY1" fmla="*/ 234014 h 485188"/>
                <a:gd name="connsiteX2" fmla="*/ 118595 w 325915"/>
                <a:gd name="connsiteY2" fmla="*/ 7224 h 485188"/>
                <a:gd name="connsiteX3" fmla="*/ 27536 w 325915"/>
                <a:gd name="connsiteY3" fmla="*/ 109808 h 485188"/>
                <a:gd name="connsiteX4" fmla="*/ 258613 w 325915"/>
                <a:gd name="connsiteY4" fmla="*/ 485189 h 48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915" h="485188">
                  <a:moveTo>
                    <a:pt x="320906" y="478712"/>
                  </a:moveTo>
                  <a:cubicBezTo>
                    <a:pt x="320906" y="478712"/>
                    <a:pt x="339956" y="348696"/>
                    <a:pt x="303761" y="234014"/>
                  </a:cubicBezTo>
                  <a:cubicBezTo>
                    <a:pt x="267566" y="119333"/>
                    <a:pt x="197367" y="35037"/>
                    <a:pt x="118595" y="7224"/>
                  </a:cubicBezTo>
                  <a:cubicBezTo>
                    <a:pt x="39823" y="-20589"/>
                    <a:pt x="-44949" y="35799"/>
                    <a:pt x="27536" y="109808"/>
                  </a:cubicBezTo>
                  <a:cubicBezTo>
                    <a:pt x="100021" y="183818"/>
                    <a:pt x="238801" y="276496"/>
                    <a:pt x="258613" y="485189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Hình tự do: Hình 22">
              <a:extLst>
                <a:ext uri="{FF2B5EF4-FFF2-40B4-BE49-F238E27FC236}">
                  <a16:creationId xmlns:a16="http://schemas.microsoft.com/office/drawing/2014/main" id="{845B6AFE-677D-09B4-59EB-56F9F3A14BEC}"/>
                </a:ext>
              </a:extLst>
            </p:cNvPr>
            <p:cNvSpPr/>
            <p:nvPr/>
          </p:nvSpPr>
          <p:spPr>
            <a:xfrm>
              <a:off x="12945264" y="1057232"/>
              <a:ext cx="325915" cy="485188"/>
            </a:xfrm>
            <a:custGeom>
              <a:avLst/>
              <a:gdLst>
                <a:gd name="connsiteX0" fmla="*/ 320906 w 325915"/>
                <a:gd name="connsiteY0" fmla="*/ 478712 h 485188"/>
                <a:gd name="connsiteX1" fmla="*/ 303761 w 325915"/>
                <a:gd name="connsiteY1" fmla="*/ 234014 h 485188"/>
                <a:gd name="connsiteX2" fmla="*/ 118595 w 325915"/>
                <a:gd name="connsiteY2" fmla="*/ 7224 h 485188"/>
                <a:gd name="connsiteX3" fmla="*/ 27536 w 325915"/>
                <a:gd name="connsiteY3" fmla="*/ 109808 h 485188"/>
                <a:gd name="connsiteX4" fmla="*/ 258613 w 325915"/>
                <a:gd name="connsiteY4" fmla="*/ 485189 h 48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915" h="485188">
                  <a:moveTo>
                    <a:pt x="320906" y="478712"/>
                  </a:moveTo>
                  <a:cubicBezTo>
                    <a:pt x="320906" y="478712"/>
                    <a:pt x="339956" y="348696"/>
                    <a:pt x="303761" y="234014"/>
                  </a:cubicBezTo>
                  <a:cubicBezTo>
                    <a:pt x="267566" y="119333"/>
                    <a:pt x="197367" y="35037"/>
                    <a:pt x="118595" y="7224"/>
                  </a:cubicBezTo>
                  <a:cubicBezTo>
                    <a:pt x="39823" y="-20589"/>
                    <a:pt x="-44949" y="35799"/>
                    <a:pt x="27536" y="109808"/>
                  </a:cubicBezTo>
                  <a:cubicBezTo>
                    <a:pt x="100021" y="183818"/>
                    <a:pt x="238801" y="276496"/>
                    <a:pt x="258613" y="485189"/>
                  </a:cubicBezTo>
                  <a:close/>
                </a:path>
              </a:pathLst>
            </a:custGeom>
            <a:solidFill>
              <a:srgbClr val="FFFFFF">
                <a:alpha val="6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Hình tự do: Hình 23">
              <a:extLst>
                <a:ext uri="{FF2B5EF4-FFF2-40B4-BE49-F238E27FC236}">
                  <a16:creationId xmlns:a16="http://schemas.microsoft.com/office/drawing/2014/main" id="{21640BF5-8F39-6073-25E4-AC86D3E5CC93}"/>
                </a:ext>
              </a:extLst>
            </p:cNvPr>
            <p:cNvSpPr/>
            <p:nvPr/>
          </p:nvSpPr>
          <p:spPr>
            <a:xfrm>
              <a:off x="13013266" y="1092450"/>
              <a:ext cx="242943" cy="404441"/>
            </a:xfrm>
            <a:custGeom>
              <a:avLst/>
              <a:gdLst>
                <a:gd name="connsiteX0" fmla="*/ 238140 w 242943"/>
                <a:gd name="connsiteY0" fmla="*/ 404441 h 404441"/>
                <a:gd name="connsiteX1" fmla="*/ 238997 w 242943"/>
                <a:gd name="connsiteY1" fmla="*/ 404441 h 404441"/>
                <a:gd name="connsiteX2" fmla="*/ 242922 w 242943"/>
                <a:gd name="connsiteY2" fmla="*/ 399650 h 404441"/>
                <a:gd name="connsiteX3" fmla="*/ 242903 w 242943"/>
                <a:gd name="connsiteY3" fmla="*/ 399488 h 404441"/>
                <a:gd name="connsiteX4" fmla="*/ 6587 w 242943"/>
                <a:gd name="connsiteY4" fmla="*/ 486 h 404441"/>
                <a:gd name="connsiteX5" fmla="*/ 491 w 242943"/>
                <a:gd name="connsiteY5" fmla="*/ 2296 h 404441"/>
                <a:gd name="connsiteX6" fmla="*/ 2396 w 242943"/>
                <a:gd name="connsiteY6" fmla="*/ 8296 h 404441"/>
                <a:gd name="connsiteX7" fmla="*/ 234044 w 242943"/>
                <a:gd name="connsiteY7" fmla="*/ 400631 h 404441"/>
                <a:gd name="connsiteX8" fmla="*/ 238140 w 242943"/>
                <a:gd name="connsiteY8" fmla="*/ 404441 h 40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943" h="404441">
                  <a:moveTo>
                    <a:pt x="238140" y="404441"/>
                  </a:moveTo>
                  <a:lnTo>
                    <a:pt x="238997" y="404441"/>
                  </a:lnTo>
                  <a:cubicBezTo>
                    <a:pt x="241405" y="404203"/>
                    <a:pt x="243162" y="402050"/>
                    <a:pt x="242922" y="399650"/>
                  </a:cubicBezTo>
                  <a:cubicBezTo>
                    <a:pt x="242916" y="399593"/>
                    <a:pt x="242910" y="399545"/>
                    <a:pt x="242903" y="399488"/>
                  </a:cubicBezTo>
                  <a:cubicBezTo>
                    <a:pt x="214328" y="167649"/>
                    <a:pt x="75644" y="37538"/>
                    <a:pt x="6587" y="486"/>
                  </a:cubicBezTo>
                  <a:cubicBezTo>
                    <a:pt x="4395" y="-600"/>
                    <a:pt x="1734" y="190"/>
                    <a:pt x="491" y="2296"/>
                  </a:cubicBezTo>
                  <a:cubicBezTo>
                    <a:pt x="-625" y="4477"/>
                    <a:pt x="225" y="7153"/>
                    <a:pt x="2396" y="8296"/>
                  </a:cubicBezTo>
                  <a:cubicBezTo>
                    <a:pt x="70024" y="44206"/>
                    <a:pt x="205565" y="172412"/>
                    <a:pt x="234044" y="400631"/>
                  </a:cubicBezTo>
                  <a:cubicBezTo>
                    <a:pt x="234382" y="402689"/>
                    <a:pt x="236066" y="404251"/>
                    <a:pt x="238140" y="40444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Hình tự do: Hình 24">
              <a:extLst>
                <a:ext uri="{FF2B5EF4-FFF2-40B4-BE49-F238E27FC236}">
                  <a16:creationId xmlns:a16="http://schemas.microsoft.com/office/drawing/2014/main" id="{072BF554-41BE-97A2-223A-9DF4FB44F392}"/>
                </a:ext>
              </a:extLst>
            </p:cNvPr>
            <p:cNvSpPr/>
            <p:nvPr/>
          </p:nvSpPr>
          <p:spPr>
            <a:xfrm>
              <a:off x="12864223" y="1289979"/>
              <a:ext cx="491482" cy="480218"/>
            </a:xfrm>
            <a:custGeom>
              <a:avLst/>
              <a:gdLst>
                <a:gd name="connsiteX0" fmla="*/ 183 w 491482"/>
                <a:gd name="connsiteY0" fmla="*/ 61941 h 480218"/>
                <a:gd name="connsiteX1" fmla="*/ 31234 w 491482"/>
                <a:gd name="connsiteY1" fmla="*/ 102708 h 480218"/>
                <a:gd name="connsiteX2" fmla="*/ 64762 w 491482"/>
                <a:gd name="connsiteY2" fmla="*/ 141951 h 480218"/>
                <a:gd name="connsiteX3" fmla="*/ 44283 w 491482"/>
                <a:gd name="connsiteY3" fmla="*/ 243678 h 480218"/>
                <a:gd name="connsiteX4" fmla="*/ 74573 w 491482"/>
                <a:gd name="connsiteY4" fmla="*/ 274730 h 480218"/>
                <a:gd name="connsiteX5" fmla="*/ 109149 w 491482"/>
                <a:gd name="connsiteY5" fmla="*/ 287779 h 480218"/>
                <a:gd name="connsiteX6" fmla="*/ 126294 w 491482"/>
                <a:gd name="connsiteY6" fmla="*/ 291113 h 480218"/>
                <a:gd name="connsiteX7" fmla="*/ 173919 w 491482"/>
                <a:gd name="connsiteY7" fmla="*/ 310163 h 480218"/>
                <a:gd name="connsiteX8" fmla="*/ 200493 w 491482"/>
                <a:gd name="connsiteY8" fmla="*/ 388268 h 480218"/>
                <a:gd name="connsiteX9" fmla="*/ 253833 w 491482"/>
                <a:gd name="connsiteY9" fmla="*/ 464468 h 480218"/>
                <a:gd name="connsiteX10" fmla="*/ 342035 w 491482"/>
                <a:gd name="connsiteY10" fmla="*/ 478565 h 480218"/>
                <a:gd name="connsiteX11" fmla="*/ 452049 w 491482"/>
                <a:gd name="connsiteY11" fmla="*/ 414366 h 480218"/>
                <a:gd name="connsiteX12" fmla="*/ 491482 w 491482"/>
                <a:gd name="connsiteY12" fmla="*/ 330451 h 480218"/>
                <a:gd name="connsiteX13" fmla="*/ 452620 w 491482"/>
                <a:gd name="connsiteY13" fmla="*/ 231582 h 480218"/>
                <a:gd name="connsiteX14" fmla="*/ 399852 w 491482"/>
                <a:gd name="connsiteY14" fmla="*/ 192053 h 480218"/>
                <a:gd name="connsiteX15" fmla="*/ 371277 w 491482"/>
                <a:gd name="connsiteY15" fmla="*/ 171860 h 480218"/>
                <a:gd name="connsiteX16" fmla="*/ 362990 w 491482"/>
                <a:gd name="connsiteY16" fmla="*/ 142047 h 480218"/>
                <a:gd name="connsiteX17" fmla="*/ 357656 w 491482"/>
                <a:gd name="connsiteY17" fmla="*/ 106518 h 480218"/>
                <a:gd name="connsiteX18" fmla="*/ 340225 w 491482"/>
                <a:gd name="connsiteY18" fmla="*/ 73276 h 480218"/>
                <a:gd name="connsiteX19" fmla="*/ 308888 w 491482"/>
                <a:gd name="connsiteY19" fmla="*/ 48225 h 480218"/>
                <a:gd name="connsiteX20" fmla="*/ 249071 w 491482"/>
                <a:gd name="connsiteY20" fmla="*/ 33366 h 480218"/>
                <a:gd name="connsiteX21" fmla="*/ 170013 w 491482"/>
                <a:gd name="connsiteY21" fmla="*/ 29461 h 480218"/>
                <a:gd name="connsiteX22" fmla="*/ 97242 w 491482"/>
                <a:gd name="connsiteY22" fmla="*/ 2696 h 480218"/>
                <a:gd name="connsiteX23" fmla="*/ 18661 w 491482"/>
                <a:gd name="connsiteY23" fmla="*/ 19365 h 480218"/>
                <a:gd name="connsiteX24" fmla="*/ 183 w 491482"/>
                <a:gd name="connsiteY24" fmla="*/ 61941 h 48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1482" h="480218">
                  <a:moveTo>
                    <a:pt x="183" y="61941"/>
                  </a:moveTo>
                  <a:cubicBezTo>
                    <a:pt x="2659" y="79277"/>
                    <a:pt x="17328" y="92040"/>
                    <a:pt x="31234" y="102708"/>
                  </a:cubicBezTo>
                  <a:cubicBezTo>
                    <a:pt x="45141" y="113376"/>
                    <a:pt x="60285" y="124997"/>
                    <a:pt x="64762" y="141951"/>
                  </a:cubicBezTo>
                  <a:cubicBezTo>
                    <a:pt x="73620" y="176146"/>
                    <a:pt x="33996" y="209865"/>
                    <a:pt x="44283" y="243678"/>
                  </a:cubicBezTo>
                  <a:cubicBezTo>
                    <a:pt x="49705" y="257737"/>
                    <a:pt x="60652" y="268958"/>
                    <a:pt x="74573" y="274730"/>
                  </a:cubicBezTo>
                  <a:cubicBezTo>
                    <a:pt x="85622" y="280159"/>
                    <a:pt x="97528" y="283398"/>
                    <a:pt x="109149" y="287779"/>
                  </a:cubicBezTo>
                  <a:cubicBezTo>
                    <a:pt x="114797" y="289208"/>
                    <a:pt x="120521" y="290322"/>
                    <a:pt x="126294" y="291113"/>
                  </a:cubicBezTo>
                  <a:cubicBezTo>
                    <a:pt x="143832" y="292046"/>
                    <a:pt x="160572" y="298742"/>
                    <a:pt x="173919" y="310163"/>
                  </a:cubicBezTo>
                  <a:cubicBezTo>
                    <a:pt x="193635" y="329880"/>
                    <a:pt x="192969" y="361503"/>
                    <a:pt x="200493" y="388268"/>
                  </a:cubicBezTo>
                  <a:cubicBezTo>
                    <a:pt x="210018" y="420367"/>
                    <a:pt x="224592" y="449038"/>
                    <a:pt x="253833" y="464468"/>
                  </a:cubicBezTo>
                  <a:cubicBezTo>
                    <a:pt x="281062" y="478193"/>
                    <a:pt x="311884" y="483127"/>
                    <a:pt x="342035" y="478565"/>
                  </a:cubicBezTo>
                  <a:lnTo>
                    <a:pt x="452049" y="414366"/>
                  </a:lnTo>
                  <a:cubicBezTo>
                    <a:pt x="488910" y="403222"/>
                    <a:pt x="490149" y="368456"/>
                    <a:pt x="491482" y="330451"/>
                  </a:cubicBezTo>
                  <a:cubicBezTo>
                    <a:pt x="491181" y="293828"/>
                    <a:pt x="477338" y="258604"/>
                    <a:pt x="452620" y="231582"/>
                  </a:cubicBezTo>
                  <a:cubicBezTo>
                    <a:pt x="437218" y="215713"/>
                    <a:pt x="419410" y="202369"/>
                    <a:pt x="399852" y="192053"/>
                  </a:cubicBezTo>
                  <a:cubicBezTo>
                    <a:pt x="389009" y="187414"/>
                    <a:pt x="379271" y="180528"/>
                    <a:pt x="371277" y="171860"/>
                  </a:cubicBezTo>
                  <a:cubicBezTo>
                    <a:pt x="366092" y="162763"/>
                    <a:pt x="363245" y="152515"/>
                    <a:pt x="362990" y="142047"/>
                  </a:cubicBezTo>
                  <a:cubicBezTo>
                    <a:pt x="362362" y="130064"/>
                    <a:pt x="360575" y="118158"/>
                    <a:pt x="357656" y="106518"/>
                  </a:cubicBezTo>
                  <a:cubicBezTo>
                    <a:pt x="353442" y="94669"/>
                    <a:pt x="347574" y="83477"/>
                    <a:pt x="340225" y="73276"/>
                  </a:cubicBezTo>
                  <a:cubicBezTo>
                    <a:pt x="332627" y="61884"/>
                    <a:pt x="321676" y="53131"/>
                    <a:pt x="308888" y="48225"/>
                  </a:cubicBezTo>
                  <a:cubicBezTo>
                    <a:pt x="289723" y="40558"/>
                    <a:pt x="269595" y="35557"/>
                    <a:pt x="249071" y="33366"/>
                  </a:cubicBezTo>
                  <a:cubicBezTo>
                    <a:pt x="223258" y="30604"/>
                    <a:pt x="195159" y="37748"/>
                    <a:pt x="170013" y="29461"/>
                  </a:cubicBezTo>
                  <a:cubicBezTo>
                    <a:pt x="144867" y="21174"/>
                    <a:pt x="123055" y="8030"/>
                    <a:pt x="97242" y="2696"/>
                  </a:cubicBezTo>
                  <a:cubicBezTo>
                    <a:pt x="69878" y="-4076"/>
                    <a:pt x="40918" y="2067"/>
                    <a:pt x="18661" y="19365"/>
                  </a:cubicBezTo>
                  <a:cubicBezTo>
                    <a:pt x="5710" y="29528"/>
                    <a:pt x="-1239" y="45539"/>
                    <a:pt x="183" y="61941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Hình tự do: Hình 25">
              <a:extLst>
                <a:ext uri="{FF2B5EF4-FFF2-40B4-BE49-F238E27FC236}">
                  <a16:creationId xmlns:a16="http://schemas.microsoft.com/office/drawing/2014/main" id="{C70430F9-1505-F86B-BC3A-7F4D63D40CD5}"/>
                </a:ext>
              </a:extLst>
            </p:cNvPr>
            <p:cNvSpPr/>
            <p:nvPr/>
          </p:nvSpPr>
          <p:spPr>
            <a:xfrm>
              <a:off x="12864223" y="1289979"/>
              <a:ext cx="491482" cy="480218"/>
            </a:xfrm>
            <a:custGeom>
              <a:avLst/>
              <a:gdLst>
                <a:gd name="connsiteX0" fmla="*/ 183 w 491482"/>
                <a:gd name="connsiteY0" fmla="*/ 61941 h 480218"/>
                <a:gd name="connsiteX1" fmla="*/ 31234 w 491482"/>
                <a:gd name="connsiteY1" fmla="*/ 102708 h 480218"/>
                <a:gd name="connsiteX2" fmla="*/ 64762 w 491482"/>
                <a:gd name="connsiteY2" fmla="*/ 141951 h 480218"/>
                <a:gd name="connsiteX3" fmla="*/ 44283 w 491482"/>
                <a:gd name="connsiteY3" fmla="*/ 243678 h 480218"/>
                <a:gd name="connsiteX4" fmla="*/ 74573 w 491482"/>
                <a:gd name="connsiteY4" fmla="*/ 274730 h 480218"/>
                <a:gd name="connsiteX5" fmla="*/ 109149 w 491482"/>
                <a:gd name="connsiteY5" fmla="*/ 287779 h 480218"/>
                <a:gd name="connsiteX6" fmla="*/ 126294 w 491482"/>
                <a:gd name="connsiteY6" fmla="*/ 291113 h 480218"/>
                <a:gd name="connsiteX7" fmla="*/ 173919 w 491482"/>
                <a:gd name="connsiteY7" fmla="*/ 310163 h 480218"/>
                <a:gd name="connsiteX8" fmla="*/ 200493 w 491482"/>
                <a:gd name="connsiteY8" fmla="*/ 388268 h 480218"/>
                <a:gd name="connsiteX9" fmla="*/ 253833 w 491482"/>
                <a:gd name="connsiteY9" fmla="*/ 464468 h 480218"/>
                <a:gd name="connsiteX10" fmla="*/ 342035 w 491482"/>
                <a:gd name="connsiteY10" fmla="*/ 478565 h 480218"/>
                <a:gd name="connsiteX11" fmla="*/ 452049 w 491482"/>
                <a:gd name="connsiteY11" fmla="*/ 414366 h 480218"/>
                <a:gd name="connsiteX12" fmla="*/ 491482 w 491482"/>
                <a:gd name="connsiteY12" fmla="*/ 330451 h 480218"/>
                <a:gd name="connsiteX13" fmla="*/ 452620 w 491482"/>
                <a:gd name="connsiteY13" fmla="*/ 231582 h 480218"/>
                <a:gd name="connsiteX14" fmla="*/ 399852 w 491482"/>
                <a:gd name="connsiteY14" fmla="*/ 192053 h 480218"/>
                <a:gd name="connsiteX15" fmla="*/ 371277 w 491482"/>
                <a:gd name="connsiteY15" fmla="*/ 171860 h 480218"/>
                <a:gd name="connsiteX16" fmla="*/ 362990 w 491482"/>
                <a:gd name="connsiteY16" fmla="*/ 142047 h 480218"/>
                <a:gd name="connsiteX17" fmla="*/ 357656 w 491482"/>
                <a:gd name="connsiteY17" fmla="*/ 106518 h 480218"/>
                <a:gd name="connsiteX18" fmla="*/ 340225 w 491482"/>
                <a:gd name="connsiteY18" fmla="*/ 73276 h 480218"/>
                <a:gd name="connsiteX19" fmla="*/ 308888 w 491482"/>
                <a:gd name="connsiteY19" fmla="*/ 48225 h 480218"/>
                <a:gd name="connsiteX20" fmla="*/ 249071 w 491482"/>
                <a:gd name="connsiteY20" fmla="*/ 33366 h 480218"/>
                <a:gd name="connsiteX21" fmla="*/ 170013 w 491482"/>
                <a:gd name="connsiteY21" fmla="*/ 29461 h 480218"/>
                <a:gd name="connsiteX22" fmla="*/ 97242 w 491482"/>
                <a:gd name="connsiteY22" fmla="*/ 2696 h 480218"/>
                <a:gd name="connsiteX23" fmla="*/ 18661 w 491482"/>
                <a:gd name="connsiteY23" fmla="*/ 19365 h 480218"/>
                <a:gd name="connsiteX24" fmla="*/ 183 w 491482"/>
                <a:gd name="connsiteY24" fmla="*/ 61941 h 48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1482" h="480218">
                  <a:moveTo>
                    <a:pt x="183" y="61941"/>
                  </a:moveTo>
                  <a:cubicBezTo>
                    <a:pt x="2659" y="79277"/>
                    <a:pt x="17328" y="92040"/>
                    <a:pt x="31234" y="102708"/>
                  </a:cubicBezTo>
                  <a:cubicBezTo>
                    <a:pt x="45141" y="113376"/>
                    <a:pt x="60285" y="124997"/>
                    <a:pt x="64762" y="141951"/>
                  </a:cubicBezTo>
                  <a:cubicBezTo>
                    <a:pt x="73620" y="176146"/>
                    <a:pt x="33996" y="209865"/>
                    <a:pt x="44283" y="243678"/>
                  </a:cubicBezTo>
                  <a:cubicBezTo>
                    <a:pt x="49705" y="257737"/>
                    <a:pt x="60652" y="268958"/>
                    <a:pt x="74573" y="274730"/>
                  </a:cubicBezTo>
                  <a:cubicBezTo>
                    <a:pt x="85622" y="280159"/>
                    <a:pt x="97528" y="283398"/>
                    <a:pt x="109149" y="287779"/>
                  </a:cubicBezTo>
                  <a:cubicBezTo>
                    <a:pt x="114797" y="289208"/>
                    <a:pt x="120521" y="290322"/>
                    <a:pt x="126294" y="291113"/>
                  </a:cubicBezTo>
                  <a:cubicBezTo>
                    <a:pt x="143832" y="292046"/>
                    <a:pt x="160572" y="298742"/>
                    <a:pt x="173919" y="310163"/>
                  </a:cubicBezTo>
                  <a:cubicBezTo>
                    <a:pt x="193635" y="329880"/>
                    <a:pt x="192969" y="361503"/>
                    <a:pt x="200493" y="388268"/>
                  </a:cubicBezTo>
                  <a:cubicBezTo>
                    <a:pt x="210018" y="420367"/>
                    <a:pt x="224592" y="449038"/>
                    <a:pt x="253833" y="464468"/>
                  </a:cubicBezTo>
                  <a:cubicBezTo>
                    <a:pt x="281062" y="478193"/>
                    <a:pt x="311884" y="483127"/>
                    <a:pt x="342035" y="478565"/>
                  </a:cubicBezTo>
                  <a:lnTo>
                    <a:pt x="452049" y="414366"/>
                  </a:lnTo>
                  <a:cubicBezTo>
                    <a:pt x="488910" y="403222"/>
                    <a:pt x="490149" y="368456"/>
                    <a:pt x="491482" y="330451"/>
                  </a:cubicBezTo>
                  <a:cubicBezTo>
                    <a:pt x="491181" y="293828"/>
                    <a:pt x="477338" y="258604"/>
                    <a:pt x="452620" y="231582"/>
                  </a:cubicBezTo>
                  <a:cubicBezTo>
                    <a:pt x="437218" y="215713"/>
                    <a:pt x="419410" y="202369"/>
                    <a:pt x="399852" y="192053"/>
                  </a:cubicBezTo>
                  <a:cubicBezTo>
                    <a:pt x="389009" y="187414"/>
                    <a:pt x="379271" y="180528"/>
                    <a:pt x="371277" y="171860"/>
                  </a:cubicBezTo>
                  <a:cubicBezTo>
                    <a:pt x="366092" y="162763"/>
                    <a:pt x="363245" y="152515"/>
                    <a:pt x="362990" y="142047"/>
                  </a:cubicBezTo>
                  <a:cubicBezTo>
                    <a:pt x="362362" y="130064"/>
                    <a:pt x="360575" y="118158"/>
                    <a:pt x="357656" y="106518"/>
                  </a:cubicBezTo>
                  <a:cubicBezTo>
                    <a:pt x="353442" y="94669"/>
                    <a:pt x="347574" y="83477"/>
                    <a:pt x="340225" y="73276"/>
                  </a:cubicBezTo>
                  <a:cubicBezTo>
                    <a:pt x="332627" y="61884"/>
                    <a:pt x="321676" y="53131"/>
                    <a:pt x="308888" y="48225"/>
                  </a:cubicBezTo>
                  <a:cubicBezTo>
                    <a:pt x="289723" y="40558"/>
                    <a:pt x="269595" y="35557"/>
                    <a:pt x="249071" y="33366"/>
                  </a:cubicBezTo>
                  <a:cubicBezTo>
                    <a:pt x="223258" y="30604"/>
                    <a:pt x="195159" y="37748"/>
                    <a:pt x="170013" y="29461"/>
                  </a:cubicBezTo>
                  <a:cubicBezTo>
                    <a:pt x="144867" y="21174"/>
                    <a:pt x="123055" y="8030"/>
                    <a:pt x="97242" y="2696"/>
                  </a:cubicBezTo>
                  <a:cubicBezTo>
                    <a:pt x="69878" y="-4076"/>
                    <a:pt x="40918" y="2067"/>
                    <a:pt x="18661" y="19365"/>
                  </a:cubicBezTo>
                  <a:cubicBezTo>
                    <a:pt x="5710" y="29528"/>
                    <a:pt x="-1239" y="45539"/>
                    <a:pt x="183" y="61941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Hình tự do: Hình 26">
              <a:extLst>
                <a:ext uri="{FF2B5EF4-FFF2-40B4-BE49-F238E27FC236}">
                  <a16:creationId xmlns:a16="http://schemas.microsoft.com/office/drawing/2014/main" id="{FB6C0D12-CA6F-ACB2-9E46-1D3749A0224B}"/>
                </a:ext>
              </a:extLst>
            </p:cNvPr>
            <p:cNvSpPr/>
            <p:nvPr/>
          </p:nvSpPr>
          <p:spPr>
            <a:xfrm>
              <a:off x="12942825" y="1343902"/>
              <a:ext cx="294392" cy="365587"/>
            </a:xfrm>
            <a:custGeom>
              <a:avLst/>
              <a:gdLst>
                <a:gd name="connsiteX0" fmla="*/ 238763 w 294392"/>
                <a:gd name="connsiteY0" fmla="*/ 167753 h 365587"/>
                <a:gd name="connsiteX1" fmla="*/ 236667 w 294392"/>
                <a:gd name="connsiteY1" fmla="*/ 164705 h 365587"/>
                <a:gd name="connsiteX2" fmla="*/ 5019 w 294392"/>
                <a:gd name="connsiteY2" fmla="*/ 113 h 365587"/>
                <a:gd name="connsiteX3" fmla="*/ 114 w 294392"/>
                <a:gd name="connsiteY3" fmla="*/ 3113 h 365587"/>
                <a:gd name="connsiteX4" fmla="*/ 3114 w 294392"/>
                <a:gd name="connsiteY4" fmla="*/ 8019 h 365587"/>
                <a:gd name="connsiteX5" fmla="*/ 223237 w 294392"/>
                <a:gd name="connsiteY5" fmla="*/ 159466 h 365587"/>
                <a:gd name="connsiteX6" fmla="*/ 50358 w 294392"/>
                <a:gd name="connsiteY6" fmla="*/ 165658 h 365587"/>
                <a:gd name="connsiteX7" fmla="*/ 48833 w 294392"/>
                <a:gd name="connsiteY7" fmla="*/ 170830 h 365587"/>
                <a:gd name="connsiteX8" fmla="*/ 48930 w 294392"/>
                <a:gd name="connsiteY8" fmla="*/ 170992 h 365587"/>
                <a:gd name="connsiteX9" fmla="*/ 51978 w 294392"/>
                <a:gd name="connsiteY9" fmla="*/ 172992 h 365587"/>
                <a:gd name="connsiteX10" fmla="*/ 54264 w 294392"/>
                <a:gd name="connsiteY10" fmla="*/ 172516 h 365587"/>
                <a:gd name="connsiteX11" fmla="*/ 231714 w 294392"/>
                <a:gd name="connsiteY11" fmla="*/ 171182 h 365587"/>
                <a:gd name="connsiteX12" fmla="*/ 286674 w 294392"/>
                <a:gd name="connsiteY12" fmla="*/ 361682 h 365587"/>
                <a:gd name="connsiteX13" fmla="*/ 290293 w 294392"/>
                <a:gd name="connsiteY13" fmla="*/ 365588 h 365587"/>
                <a:gd name="connsiteX14" fmla="*/ 290293 w 294392"/>
                <a:gd name="connsiteY14" fmla="*/ 365588 h 365587"/>
                <a:gd name="connsiteX15" fmla="*/ 294294 w 294392"/>
                <a:gd name="connsiteY15" fmla="*/ 361682 h 365587"/>
                <a:gd name="connsiteX16" fmla="*/ 238763 w 294392"/>
                <a:gd name="connsiteY16" fmla="*/ 167753 h 36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392" h="365587">
                  <a:moveTo>
                    <a:pt x="238763" y="167753"/>
                  </a:moveTo>
                  <a:cubicBezTo>
                    <a:pt x="238174" y="166667"/>
                    <a:pt x="237471" y="165648"/>
                    <a:pt x="236667" y="164705"/>
                  </a:cubicBezTo>
                  <a:cubicBezTo>
                    <a:pt x="164087" y="57073"/>
                    <a:pt x="44262" y="8019"/>
                    <a:pt x="5019" y="113"/>
                  </a:cubicBezTo>
                  <a:cubicBezTo>
                    <a:pt x="2836" y="-411"/>
                    <a:pt x="640" y="932"/>
                    <a:pt x="114" y="3113"/>
                  </a:cubicBezTo>
                  <a:cubicBezTo>
                    <a:pt x="-412" y="5295"/>
                    <a:pt x="931" y="7495"/>
                    <a:pt x="3114" y="8019"/>
                  </a:cubicBezTo>
                  <a:cubicBezTo>
                    <a:pt x="40452" y="15544"/>
                    <a:pt x="151704" y="60788"/>
                    <a:pt x="223237" y="159466"/>
                  </a:cubicBezTo>
                  <a:cubicBezTo>
                    <a:pt x="167248" y="137454"/>
                    <a:pt x="104629" y="139693"/>
                    <a:pt x="50358" y="165658"/>
                  </a:cubicBezTo>
                  <a:cubicBezTo>
                    <a:pt x="48511" y="166667"/>
                    <a:pt x="47828" y="168982"/>
                    <a:pt x="48833" y="170830"/>
                  </a:cubicBezTo>
                  <a:cubicBezTo>
                    <a:pt x="48864" y="170877"/>
                    <a:pt x="48896" y="170935"/>
                    <a:pt x="48930" y="170992"/>
                  </a:cubicBezTo>
                  <a:cubicBezTo>
                    <a:pt x="49553" y="172125"/>
                    <a:pt x="50694" y="172868"/>
                    <a:pt x="51978" y="172992"/>
                  </a:cubicBezTo>
                  <a:cubicBezTo>
                    <a:pt x="52771" y="173078"/>
                    <a:pt x="53570" y="172906"/>
                    <a:pt x="54264" y="172516"/>
                  </a:cubicBezTo>
                  <a:cubicBezTo>
                    <a:pt x="110297" y="145808"/>
                    <a:pt x="175286" y="145322"/>
                    <a:pt x="231714" y="171182"/>
                  </a:cubicBezTo>
                  <a:cubicBezTo>
                    <a:pt x="269086" y="227570"/>
                    <a:pt x="288268" y="294055"/>
                    <a:pt x="286674" y="361682"/>
                  </a:cubicBezTo>
                  <a:cubicBezTo>
                    <a:pt x="286668" y="363730"/>
                    <a:pt x="288249" y="365435"/>
                    <a:pt x="290293" y="365588"/>
                  </a:cubicBezTo>
                  <a:lnTo>
                    <a:pt x="290293" y="365588"/>
                  </a:lnTo>
                  <a:cubicBezTo>
                    <a:pt x="292466" y="365588"/>
                    <a:pt x="294242" y="363854"/>
                    <a:pt x="294294" y="361682"/>
                  </a:cubicBezTo>
                  <a:cubicBezTo>
                    <a:pt x="295958" y="292893"/>
                    <a:pt x="276585" y="225237"/>
                    <a:pt x="238763" y="16775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77" name="Chỗ dành sẵn cho Số hiệu Bản chiếu 676">
            <a:extLst>
              <a:ext uri="{FF2B5EF4-FFF2-40B4-BE49-F238E27FC236}">
                <a16:creationId xmlns:a16="http://schemas.microsoft.com/office/drawing/2014/main" id="{8CCFC1A3-F8A3-1382-0C0E-7B9D4433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3</a:t>
            </a:fld>
            <a:endParaRPr lang="en-MY">
              <a:solidFill>
                <a:schemeClr val="bg1"/>
              </a:solidFill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E0589F04-BB4C-AD08-E7B1-07FA7C5B18BC}"/>
              </a:ext>
            </a:extLst>
          </p:cNvPr>
          <p:cNvSpPr txBox="1"/>
          <p:nvPr/>
        </p:nvSpPr>
        <p:spPr>
          <a:xfrm>
            <a:off x="458369" y="-2737944"/>
            <a:ext cx="5440019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pc="5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Sinh viên thực hiện: Đàm Minh Giang</a:t>
            </a:r>
            <a:br>
              <a:rPr lang="en-US" sz="2000" spc="50"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000" spc="50"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Giáo viên hướng dẫn: Nguyễn Thị Huyền</a:t>
            </a:r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9757EC47-5491-054B-0A87-BD12D40EA82D}"/>
              </a:ext>
            </a:extLst>
          </p:cNvPr>
          <p:cNvSpPr txBox="1"/>
          <p:nvPr/>
        </p:nvSpPr>
        <p:spPr>
          <a:xfrm>
            <a:off x="-55141" y="-4104754"/>
            <a:ext cx="66476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THIẾT KẾ VÀ XÂY DỰNG WEBSITE BÁN MÁY TÍNH</a:t>
            </a:r>
            <a:endParaRPr lang="zh-CN" altLang="en-US" sz="4000" b="1">
              <a:solidFill>
                <a:schemeClr val="tx2"/>
              </a:solidFill>
              <a:latin typeface="Roboto" panose="02000000000000000000" pitchFamily="2" charset="0"/>
              <a:ea typeface="STHupo" panose="020B0503020204020204" pitchFamily="2" charset="-122"/>
              <a:cs typeface="Roboto" panose="02000000000000000000" pitchFamily="2" charset="0"/>
            </a:endParaRPr>
          </a:p>
        </p:txBody>
      </p:sp>
      <p:pic>
        <p:nvPicPr>
          <p:cNvPr id="19" name="Hình ảnh 18" descr="Ảnh có chứa văn bản, ảnh chụp màn hình, đa phương tiện, phần mềm&#10;&#10;Mô tả được tạo tự động">
            <a:extLst>
              <a:ext uri="{FF2B5EF4-FFF2-40B4-BE49-F238E27FC236}">
                <a16:creationId xmlns:a16="http://schemas.microsoft.com/office/drawing/2014/main" id="{EA9104CA-7E32-2434-8AF9-A5784C329E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364" y="-6434317"/>
            <a:ext cx="5886936" cy="3520119"/>
          </a:xfrm>
          <a:prstGeom prst="rect">
            <a:avLst/>
          </a:prstGeom>
        </p:spPr>
      </p:pic>
      <p:pic>
        <p:nvPicPr>
          <p:cNvPr id="28" name="Hình ảnh 27" descr="Ảnh có chứa văn bản, đồ điện tử, ảnh chụp màn hình, Điện thoại di động&#10;&#10;Mô tả được tạo tự động">
            <a:extLst>
              <a:ext uri="{FF2B5EF4-FFF2-40B4-BE49-F238E27FC236}">
                <a16:creationId xmlns:a16="http://schemas.microsoft.com/office/drawing/2014/main" id="{55883C11-AAAA-30D8-E6B4-559299AF4D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421" y="-1890633"/>
            <a:ext cx="1827758" cy="3280264"/>
          </a:xfrm>
          <a:prstGeom prst="rect">
            <a:avLst/>
          </a:prstGeom>
        </p:spPr>
      </p:pic>
      <p:pic>
        <p:nvPicPr>
          <p:cNvPr id="29" name="Hình ảnh 28" descr="Ảnh có chứa đồ điện tử, văn bản, ảnh chụp màn hình, đa phương tiện&#10;&#10;Mô tả được tạo tự động">
            <a:extLst>
              <a:ext uri="{FF2B5EF4-FFF2-40B4-BE49-F238E27FC236}">
                <a16:creationId xmlns:a16="http://schemas.microsoft.com/office/drawing/2014/main" id="{C8CB1EEB-6DB3-85AE-F85D-6501651F0F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886" y="10573554"/>
            <a:ext cx="3118176" cy="3854711"/>
          </a:xfrm>
          <a:prstGeom prst="rect">
            <a:avLst/>
          </a:prstGeom>
        </p:spPr>
      </p:pic>
      <p:pic>
        <p:nvPicPr>
          <p:cNvPr id="30" name="Picture 13">
            <a:extLst>
              <a:ext uri="{FF2B5EF4-FFF2-40B4-BE49-F238E27FC236}">
                <a16:creationId xmlns:a16="http://schemas.microsoft.com/office/drawing/2014/main" id="{984F2317-F6F7-E123-9508-89D6D2B4D5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034" y="-5110683"/>
            <a:ext cx="890572" cy="825090"/>
          </a:xfrm>
          <a:prstGeom prst="rect">
            <a:avLst/>
          </a:prstGeom>
        </p:spPr>
      </p:pic>
      <p:sp>
        <p:nvSpPr>
          <p:cNvPr id="31" name="TextBox 9">
            <a:extLst>
              <a:ext uri="{FF2B5EF4-FFF2-40B4-BE49-F238E27FC236}">
                <a16:creationId xmlns:a16="http://schemas.microsoft.com/office/drawing/2014/main" id="{188941E1-5872-4E4F-9A7B-69047028721D}"/>
              </a:ext>
            </a:extLst>
          </p:cNvPr>
          <p:cNvSpPr txBox="1"/>
          <p:nvPr/>
        </p:nvSpPr>
        <p:spPr>
          <a:xfrm>
            <a:off x="513789" y="-4827131"/>
            <a:ext cx="4602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000" b="1" dirty="0" err="1">
                <a:solidFill>
                  <a:srgbClr val="9F7BDE"/>
                </a:solidFill>
                <a:latin typeface="Adam Bold" panose="02000403000000000000" pitchFamily="2" charset="0"/>
              </a:rPr>
              <a:t>Đề</a:t>
            </a:r>
            <a:r>
              <a:rPr lang="en-MY" sz="4000" b="1" dirty="0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MY" sz="4000" b="1" dirty="0" err="1">
                <a:solidFill>
                  <a:srgbClr val="9F7BDE"/>
                </a:solidFill>
                <a:latin typeface="Adam Bold" panose="02000403000000000000" pitchFamily="2" charset="0"/>
              </a:rPr>
              <a:t>tài</a:t>
            </a:r>
            <a:endParaRPr lang="en-MY" sz="4000" b="1" dirty="0">
              <a:solidFill>
                <a:srgbClr val="9F7BDE"/>
              </a:solidFill>
              <a:latin typeface="Adam Bold" panose="020004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409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100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100" fill="hold">
                                          <p:stCondLst>
                                            <p:cond delay="2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100" fill="hold">
                                          <p:stCondLst>
                                            <p:cond delay="3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100" fill="hold">
                                          <p:stCondLst>
                                            <p:cond delay="4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2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45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45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4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950" fill="hold">
                                          <p:stCondLst>
                                            <p:cond delay="9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950" fill="hold">
                                          <p:stCondLst>
                                            <p:cond delay="1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950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950" fill="hold">
                                          <p:stCondLst>
                                            <p:cond delay="3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220996" y="-1756625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481746"/>
            <a:ext cx="10978997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id="{99D2280D-36BB-2019-006A-9E91BBE01257}"/>
              </a:ext>
            </a:extLst>
          </p:cNvPr>
          <p:cNvSpPr txBox="1"/>
          <p:nvPr/>
        </p:nvSpPr>
        <p:spPr>
          <a:xfrm>
            <a:off x="1403578" y="705182"/>
            <a:ext cx="62115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Tổng quan về dự án</a:t>
            </a:r>
            <a:endParaRPr lang="en-MY" sz="40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63" name="Hình ảnh 62" descr="Ảnh có chứa phim hoạt hình, mũ, khớp nối, người&#10;&#10;Mô tả được tạo tự động">
            <a:extLst>
              <a:ext uri="{FF2B5EF4-FFF2-40B4-BE49-F238E27FC236}">
                <a16:creationId xmlns:a16="http://schemas.microsoft.com/office/drawing/2014/main" id="{AEAB9FA4-2B31-F51C-CD00-D0B8862F2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586" y="863197"/>
            <a:ext cx="2219286" cy="2052552"/>
          </a:xfrm>
          <a:prstGeom prst="rect">
            <a:avLst/>
          </a:prstGeom>
        </p:spPr>
      </p:pic>
      <p:pic>
        <p:nvPicPr>
          <p:cNvPr id="65" name="Hình ảnh 64" descr="Ảnh có chứa ảnh chụp màn hình, Hình chữ nhật, Xanh điện, thiết kế&#10;&#10;Mô tả được tạo tự động">
            <a:extLst>
              <a:ext uri="{FF2B5EF4-FFF2-40B4-BE49-F238E27FC236}">
                <a16:creationId xmlns:a16="http://schemas.microsoft.com/office/drawing/2014/main" id="{416EDF6A-74A4-3140-A0DE-2674B3CFA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232" y="731592"/>
            <a:ext cx="482953" cy="546197"/>
          </a:xfrm>
          <a:prstGeom prst="rect">
            <a:avLst/>
          </a:prstGeom>
        </p:spPr>
      </p:pic>
      <p:pic>
        <p:nvPicPr>
          <p:cNvPr id="67" name="Hình ảnh 66" descr="Ảnh có chứa ảnh chụp màn hình, hàng, Nhiều màu sắc, Hình chữ nhật&#10;&#10;Mô tả được tạo tự động">
            <a:extLst>
              <a:ext uri="{FF2B5EF4-FFF2-40B4-BE49-F238E27FC236}">
                <a16:creationId xmlns:a16="http://schemas.microsoft.com/office/drawing/2014/main" id="{2F01B507-BF49-F33C-47C1-17307E217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454" y="2342712"/>
            <a:ext cx="862417" cy="632439"/>
          </a:xfrm>
          <a:prstGeom prst="rect">
            <a:avLst/>
          </a:prstGeom>
        </p:spPr>
      </p:pic>
      <p:pic>
        <p:nvPicPr>
          <p:cNvPr id="69" name="Hình ảnh 68" descr="Ảnh có chứa thiết kế&#10;&#10;Mô tả được tạo tự động với mức tin cậy thấp">
            <a:extLst>
              <a:ext uri="{FF2B5EF4-FFF2-40B4-BE49-F238E27FC236}">
                <a16:creationId xmlns:a16="http://schemas.microsoft.com/office/drawing/2014/main" id="{EC3EE1E2-5033-CA87-0F0F-51A49FA07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719" y="1745659"/>
            <a:ext cx="442708" cy="408211"/>
          </a:xfrm>
          <a:prstGeom prst="rect">
            <a:avLst/>
          </a:prstGeom>
        </p:spPr>
      </p:pic>
      <p:pic>
        <p:nvPicPr>
          <p:cNvPr id="71" name="Hình ảnh 70" descr="Ảnh có chứa ảnh chụp màn hình, màu đen, thiết kế&#10;&#10;Mô tả được tạo tự động">
            <a:extLst>
              <a:ext uri="{FF2B5EF4-FFF2-40B4-BE49-F238E27FC236}">
                <a16:creationId xmlns:a16="http://schemas.microsoft.com/office/drawing/2014/main" id="{2F42A2D9-774A-E82E-1576-CA2F39C4F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241" y="764070"/>
            <a:ext cx="735929" cy="563446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C9FE6D80-D868-5B2A-F63A-D75E9F5D93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FC1C571-F122-2919-4CB6-BB758C181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4</a:t>
            </a:fld>
            <a:endParaRPr lang="en-MY">
              <a:solidFill>
                <a:schemeClr val="bg1"/>
              </a:solidFill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A8955EBB-56CA-EC02-42A6-2A9DDED4C967}"/>
              </a:ext>
            </a:extLst>
          </p:cNvPr>
          <p:cNvSpPr txBox="1"/>
          <p:nvPr/>
        </p:nvSpPr>
        <p:spPr>
          <a:xfrm>
            <a:off x="-10689644" y="2882843"/>
            <a:ext cx="109789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Tôn chỉ dự án</a:t>
            </a:r>
            <a:endParaRPr lang="en-MY" sz="6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9" name="组合 6">
            <a:extLst>
              <a:ext uri="{FF2B5EF4-FFF2-40B4-BE49-F238E27FC236}">
                <a16:creationId xmlns:a16="http://schemas.microsoft.com/office/drawing/2014/main" id="{A662C7EF-C2D6-5834-8976-78B80E131EC1}"/>
              </a:ext>
            </a:extLst>
          </p:cNvPr>
          <p:cNvGrpSpPr/>
          <p:nvPr/>
        </p:nvGrpSpPr>
        <p:grpSpPr>
          <a:xfrm>
            <a:off x="1548673" y="1689403"/>
            <a:ext cx="4909437" cy="918480"/>
            <a:chOff x="7229036" y="1849286"/>
            <a:chExt cx="3986711" cy="918480"/>
          </a:xfrm>
        </p:grpSpPr>
        <p:sp>
          <p:nvSpPr>
            <p:cNvPr id="10" name="文本框 7">
              <a:extLst>
                <a:ext uri="{FF2B5EF4-FFF2-40B4-BE49-F238E27FC236}">
                  <a16:creationId xmlns:a16="http://schemas.microsoft.com/office/drawing/2014/main" id="{214D002C-C22F-3426-0345-B2B303383D95}"/>
                </a:ext>
              </a:extLst>
            </p:cNvPr>
            <p:cNvSpPr txBox="1"/>
            <p:nvPr/>
          </p:nvSpPr>
          <p:spPr>
            <a:xfrm>
              <a:off x="7229036" y="2344445"/>
              <a:ext cx="3986711" cy="4233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+mn-lt"/>
                </a:rPr>
                <a:t>Thiết kế và xây dựng website bán máy tính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endParaRPr>
            </a:p>
          </p:txBody>
        </p:sp>
        <p:sp>
          <p:nvSpPr>
            <p:cNvPr id="11" name="TextBox 76">
              <a:extLst>
                <a:ext uri="{FF2B5EF4-FFF2-40B4-BE49-F238E27FC236}">
                  <a16:creationId xmlns:a16="http://schemas.microsoft.com/office/drawing/2014/main" id="{F8152C30-1D71-DD03-1760-5EF8AAAE7A51}"/>
                </a:ext>
              </a:extLst>
            </p:cNvPr>
            <p:cNvSpPr txBox="1"/>
            <p:nvPr/>
          </p:nvSpPr>
          <p:spPr>
            <a:xfrm>
              <a:off x="7317496" y="1849286"/>
              <a:ext cx="1449133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+mn-lt"/>
                </a:rPr>
                <a:t>Tên dự án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cs typeface="Roboto" panose="02000000000000000000" pitchFamily="2" charset="0"/>
                <a:sym typeface="+mn-lt"/>
              </a:endParaRPr>
            </a:p>
          </p:txBody>
        </p:sp>
      </p:grpSp>
      <p:grpSp>
        <p:nvGrpSpPr>
          <p:cNvPr id="12" name="组合 9">
            <a:extLst>
              <a:ext uri="{FF2B5EF4-FFF2-40B4-BE49-F238E27FC236}">
                <a16:creationId xmlns:a16="http://schemas.microsoft.com/office/drawing/2014/main" id="{B0D5C810-E0B4-5043-2059-0D02F328296F}"/>
              </a:ext>
            </a:extLst>
          </p:cNvPr>
          <p:cNvGrpSpPr/>
          <p:nvPr/>
        </p:nvGrpSpPr>
        <p:grpSpPr>
          <a:xfrm>
            <a:off x="1548673" y="3147329"/>
            <a:ext cx="4909437" cy="1278579"/>
            <a:chOff x="7229036" y="3410700"/>
            <a:chExt cx="3986711" cy="1278579"/>
          </a:xfrm>
        </p:grpSpPr>
        <p:sp>
          <p:nvSpPr>
            <p:cNvPr id="13" name="文本框 10">
              <a:extLst>
                <a:ext uri="{FF2B5EF4-FFF2-40B4-BE49-F238E27FC236}">
                  <a16:creationId xmlns:a16="http://schemas.microsoft.com/office/drawing/2014/main" id="{27C07DBD-DA87-66A4-D61E-B333842F2007}"/>
                </a:ext>
              </a:extLst>
            </p:cNvPr>
            <p:cNvSpPr txBox="1"/>
            <p:nvPr/>
          </p:nvSpPr>
          <p:spPr>
            <a:xfrm>
              <a:off x="7229036" y="3905859"/>
              <a:ext cx="3986711" cy="7834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vi-VN" altLang="zh-CN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+mn-lt"/>
                </a:rPr>
                <a:t>Tạo ra một website bán máy tính chất lượng, hiệu quả và thu hút khách hàng.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endParaRPr>
            </a:p>
          </p:txBody>
        </p:sp>
        <p:sp>
          <p:nvSpPr>
            <p:cNvPr id="14" name="TextBox 76">
              <a:extLst>
                <a:ext uri="{FF2B5EF4-FFF2-40B4-BE49-F238E27FC236}">
                  <a16:creationId xmlns:a16="http://schemas.microsoft.com/office/drawing/2014/main" id="{3585338F-89F6-4FA3-5641-EC90B33ADB0C}"/>
                </a:ext>
              </a:extLst>
            </p:cNvPr>
            <p:cNvSpPr txBox="1"/>
            <p:nvPr/>
          </p:nvSpPr>
          <p:spPr>
            <a:xfrm>
              <a:off x="7317496" y="3410700"/>
              <a:ext cx="1449133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+mn-lt"/>
                </a:rPr>
                <a:t>Mục đích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cs typeface="Roboto" panose="02000000000000000000" pitchFamily="2" charset="0"/>
                <a:sym typeface="+mn-lt"/>
              </a:endParaRPr>
            </a:p>
          </p:txBody>
        </p:sp>
      </p:grpSp>
      <p:grpSp>
        <p:nvGrpSpPr>
          <p:cNvPr id="15" name="组合 12">
            <a:extLst>
              <a:ext uri="{FF2B5EF4-FFF2-40B4-BE49-F238E27FC236}">
                <a16:creationId xmlns:a16="http://schemas.microsoft.com/office/drawing/2014/main" id="{0D9E41D4-9848-AF36-CDFE-14F577C7F31B}"/>
              </a:ext>
            </a:extLst>
          </p:cNvPr>
          <p:cNvGrpSpPr/>
          <p:nvPr/>
        </p:nvGrpSpPr>
        <p:grpSpPr>
          <a:xfrm>
            <a:off x="1578831" y="4937457"/>
            <a:ext cx="4879279" cy="915274"/>
            <a:chOff x="7229036" y="4765138"/>
            <a:chExt cx="3986711" cy="915274"/>
          </a:xfrm>
        </p:grpSpPr>
        <p:sp>
          <p:nvSpPr>
            <p:cNvPr id="16" name="文本框 13">
              <a:extLst>
                <a:ext uri="{FF2B5EF4-FFF2-40B4-BE49-F238E27FC236}">
                  <a16:creationId xmlns:a16="http://schemas.microsoft.com/office/drawing/2014/main" id="{C35A38DB-6932-FDB0-16FC-D66E023E248D}"/>
                </a:ext>
              </a:extLst>
            </p:cNvPr>
            <p:cNvSpPr txBox="1"/>
            <p:nvPr/>
          </p:nvSpPr>
          <p:spPr>
            <a:xfrm>
              <a:off x="7229036" y="5260297"/>
              <a:ext cx="3986711" cy="42011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vi-VN" altLang="zh-CN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+mn-lt"/>
                </a:rPr>
                <a:t>Công ty Lương Trường Hiệu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endParaRPr>
            </a:p>
          </p:txBody>
        </p:sp>
        <p:sp>
          <p:nvSpPr>
            <p:cNvPr id="17" name="TextBox 76">
              <a:extLst>
                <a:ext uri="{FF2B5EF4-FFF2-40B4-BE49-F238E27FC236}">
                  <a16:creationId xmlns:a16="http://schemas.microsoft.com/office/drawing/2014/main" id="{CD2D1187-69A0-5B27-0BC5-9462C28EEFAF}"/>
                </a:ext>
              </a:extLst>
            </p:cNvPr>
            <p:cNvSpPr txBox="1"/>
            <p:nvPr/>
          </p:nvSpPr>
          <p:spPr>
            <a:xfrm>
              <a:off x="7317496" y="4765138"/>
              <a:ext cx="1449133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+mn-lt"/>
                </a:rPr>
                <a:t>Khách hàng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cs typeface="Roboto" panose="02000000000000000000" pitchFamily="2" charset="0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8271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100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100" fill="hold">
                                          <p:stCondLst>
                                            <p:cond delay="22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100" fill="hold">
                                          <p:stCondLst>
                                            <p:cond delay="33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100" fill="hold">
                                          <p:stCondLst>
                                            <p:cond delay="44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2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45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45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4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950" fill="hold">
                                          <p:stCondLst>
                                            <p:cond delay="95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950" fill="hold">
                                          <p:stCondLst>
                                            <p:cond delay="19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950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950" fill="hold">
                                          <p:stCondLst>
                                            <p:cond delay="38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956840" y="-1816164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481746"/>
            <a:ext cx="10978997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DA9BC96-3A62-58E4-FAF5-4A77DF54D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677" name="Chỗ dành sẵn cho Số hiệu Bản chiếu 676">
            <a:extLst>
              <a:ext uri="{FF2B5EF4-FFF2-40B4-BE49-F238E27FC236}">
                <a16:creationId xmlns:a16="http://schemas.microsoft.com/office/drawing/2014/main" id="{8CCFC1A3-F8A3-1382-0C0E-7B9D4433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5</a:t>
            </a:fld>
            <a:endParaRPr lang="en-MY">
              <a:solidFill>
                <a:schemeClr val="bg1"/>
              </a:solidFill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0F54B973-A946-C5B8-72DF-E0B3DC20BED9}"/>
              </a:ext>
            </a:extLst>
          </p:cNvPr>
          <p:cNvSpPr txBox="1"/>
          <p:nvPr/>
        </p:nvSpPr>
        <p:spPr>
          <a:xfrm>
            <a:off x="769620" y="2555463"/>
            <a:ext cx="109789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Tôn chỉ dự án</a:t>
            </a:r>
            <a:endParaRPr lang="en-MY" sz="6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6" name="Hình ảnh 15" descr="Ảnh có chứa phim hoạt hình, mũ, khớp nối, người&#10;&#10;Mô tả được tạo tự động">
            <a:extLst>
              <a:ext uri="{FF2B5EF4-FFF2-40B4-BE49-F238E27FC236}">
                <a16:creationId xmlns:a16="http://schemas.microsoft.com/office/drawing/2014/main" id="{41894EEF-52FC-B4A7-7B23-77A9B1B2A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943" y="-1320960"/>
            <a:ext cx="2219286" cy="2052552"/>
          </a:xfrm>
          <a:prstGeom prst="rect">
            <a:avLst/>
          </a:prstGeom>
        </p:spPr>
      </p:pic>
      <p:pic>
        <p:nvPicPr>
          <p:cNvPr id="17" name="Hình ảnh 16" descr="Ảnh có chứa ảnh chụp màn hình, Hình chữ nhật, Xanh điện, thiết kế&#10;&#10;Mô tả được tạo tự động">
            <a:extLst>
              <a:ext uri="{FF2B5EF4-FFF2-40B4-BE49-F238E27FC236}">
                <a16:creationId xmlns:a16="http://schemas.microsoft.com/office/drawing/2014/main" id="{819581AD-68C5-5B4D-C769-D720F811E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1745" y="705518"/>
            <a:ext cx="482953" cy="546197"/>
          </a:xfrm>
          <a:prstGeom prst="rect">
            <a:avLst/>
          </a:prstGeom>
        </p:spPr>
      </p:pic>
      <p:pic>
        <p:nvPicPr>
          <p:cNvPr id="18" name="Hình ảnh 17" descr="Ảnh có chứa ảnh chụp màn hình, hàng, Nhiều màu sắc, Hình chữ nhật&#10;&#10;Mô tả được tạo tự động">
            <a:extLst>
              <a:ext uri="{FF2B5EF4-FFF2-40B4-BE49-F238E27FC236}">
                <a16:creationId xmlns:a16="http://schemas.microsoft.com/office/drawing/2014/main" id="{E6E26FD7-CAF7-A2F4-EE14-DA73466E55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1530" y="4089168"/>
            <a:ext cx="862417" cy="632439"/>
          </a:xfrm>
          <a:prstGeom prst="rect">
            <a:avLst/>
          </a:prstGeom>
        </p:spPr>
      </p:pic>
      <p:pic>
        <p:nvPicPr>
          <p:cNvPr id="19" name="Hình ảnh 18" descr="Ảnh có chứa thiết kế&#10;&#10;Mô tả được tạo tự động với mức tin cậy thấp">
            <a:extLst>
              <a:ext uri="{FF2B5EF4-FFF2-40B4-BE49-F238E27FC236}">
                <a16:creationId xmlns:a16="http://schemas.microsoft.com/office/drawing/2014/main" id="{40D437B3-9D9B-92E8-B20A-EB76CDBE02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4123" y="-2013636"/>
            <a:ext cx="442708" cy="408211"/>
          </a:xfrm>
          <a:prstGeom prst="rect">
            <a:avLst/>
          </a:prstGeom>
        </p:spPr>
      </p:pic>
      <p:pic>
        <p:nvPicPr>
          <p:cNvPr id="20" name="Hình ảnh 19" descr="Ảnh có chứa ảnh chụp màn hình, màu đen, thiết kế&#10;&#10;Mô tả được tạo tự động">
            <a:extLst>
              <a:ext uri="{FF2B5EF4-FFF2-40B4-BE49-F238E27FC236}">
                <a16:creationId xmlns:a16="http://schemas.microsoft.com/office/drawing/2014/main" id="{552B2D05-C379-A1EB-FD48-0A078849C1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671" y="-1731474"/>
            <a:ext cx="735929" cy="56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22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100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100" fill="hold">
                                          <p:stCondLst>
                                            <p:cond delay="2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100" fill="hold">
                                          <p:stCondLst>
                                            <p:cond delay="3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100" fill="hold">
                                          <p:stCondLst>
                                            <p:cond delay="4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2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45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45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4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950" fill="hold">
                                          <p:stCondLst>
                                            <p:cond delay="9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950" fill="hold">
                                          <p:stCondLst>
                                            <p:cond delay="1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950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950" fill="hold">
                                          <p:stCondLst>
                                            <p:cond delay="3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956840" y="-1816164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DA9BC96-3A62-58E4-FAF5-4A77DF54D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677" name="Chỗ dành sẵn cho Số hiệu Bản chiếu 676">
            <a:extLst>
              <a:ext uri="{FF2B5EF4-FFF2-40B4-BE49-F238E27FC236}">
                <a16:creationId xmlns:a16="http://schemas.microsoft.com/office/drawing/2014/main" id="{8CCFC1A3-F8A3-1382-0C0E-7B9D4433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6</a:t>
            </a:fld>
            <a:endParaRPr lang="en-MY">
              <a:solidFill>
                <a:schemeClr val="bg1"/>
              </a:solidFill>
            </a:endParaRP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3115642" y="-144781"/>
            <a:ext cx="5278623" cy="7147560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44FF7211-8D15-FA31-CCB5-05B1E4219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642" y="7619"/>
            <a:ext cx="522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59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956840" y="-1816164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255726" y="481746"/>
            <a:ext cx="11645291" cy="6126696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DA9BC96-3A62-58E4-FAF5-4A77DF54D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677" name="Chỗ dành sẵn cho Số hiệu Bản chiếu 676">
            <a:extLst>
              <a:ext uri="{FF2B5EF4-FFF2-40B4-BE49-F238E27FC236}">
                <a16:creationId xmlns:a16="http://schemas.microsoft.com/office/drawing/2014/main" id="{8CCFC1A3-F8A3-1382-0C0E-7B9D4433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7</a:t>
            </a:fld>
            <a:endParaRPr lang="en-MY">
              <a:solidFill>
                <a:schemeClr val="bg1"/>
              </a:solidFill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451FB33D-DE85-E156-F49A-A5F34430FF58}"/>
              </a:ext>
            </a:extLst>
          </p:cNvPr>
          <p:cNvSpPr txBox="1"/>
          <p:nvPr/>
        </p:nvSpPr>
        <p:spPr>
          <a:xfrm>
            <a:off x="769620" y="-3022377"/>
            <a:ext cx="1097899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Cấu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trúc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bảng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công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việc</a:t>
            </a:r>
            <a:endParaRPr lang="en-US" sz="6600" b="1">
              <a:solidFill>
                <a:srgbClr val="9F7BD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(WBS)</a:t>
            </a:r>
            <a:endParaRPr lang="en-MY" sz="6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B47C3E1A-DDB3-F206-66CD-BCDB791A4CD5}"/>
              </a:ext>
            </a:extLst>
          </p:cNvPr>
          <p:cNvSpPr txBox="1"/>
          <p:nvPr/>
        </p:nvSpPr>
        <p:spPr>
          <a:xfrm>
            <a:off x="1560868" y="811522"/>
            <a:ext cx="62115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Giới thiệu nhân sự</a:t>
            </a:r>
            <a:endParaRPr lang="en-MY" sz="4000"/>
          </a:p>
        </p:txBody>
      </p:sp>
      <p:grpSp>
        <p:nvGrpSpPr>
          <p:cNvPr id="19" name="Group 27">
            <a:extLst>
              <a:ext uri="{FF2B5EF4-FFF2-40B4-BE49-F238E27FC236}">
                <a16:creationId xmlns:a16="http://schemas.microsoft.com/office/drawing/2014/main" id="{15FFDD7D-4AFE-E9FD-A672-C7C7FCB75A40}"/>
              </a:ext>
            </a:extLst>
          </p:cNvPr>
          <p:cNvGrpSpPr/>
          <p:nvPr/>
        </p:nvGrpSpPr>
        <p:grpSpPr>
          <a:xfrm>
            <a:off x="1216005" y="1710522"/>
            <a:ext cx="4001524" cy="1357301"/>
            <a:chOff x="-8052" y="23159"/>
            <a:chExt cx="6383248" cy="2219127"/>
          </a:xfrm>
        </p:grpSpPr>
        <p:grpSp>
          <p:nvGrpSpPr>
            <p:cNvPr id="20" name="Group 28">
              <a:extLst>
                <a:ext uri="{FF2B5EF4-FFF2-40B4-BE49-F238E27FC236}">
                  <a16:creationId xmlns:a16="http://schemas.microsoft.com/office/drawing/2014/main" id="{D42E1A9B-B57A-306E-CA18-58D1168DDADC}"/>
                </a:ext>
              </a:extLst>
            </p:cNvPr>
            <p:cNvGrpSpPr/>
            <p:nvPr/>
          </p:nvGrpSpPr>
          <p:grpSpPr>
            <a:xfrm>
              <a:off x="998265" y="329222"/>
              <a:ext cx="5376931" cy="1725756"/>
              <a:chOff x="0" y="0"/>
              <a:chExt cx="1569119" cy="503617"/>
            </a:xfrm>
          </p:grpSpPr>
          <p:sp>
            <p:nvSpPr>
              <p:cNvPr id="27" name="Freeform 29">
                <a:extLst>
                  <a:ext uri="{FF2B5EF4-FFF2-40B4-BE49-F238E27FC236}">
                    <a16:creationId xmlns:a16="http://schemas.microsoft.com/office/drawing/2014/main" id="{B1D76113-574A-1F51-5F29-D921448236C9}"/>
                  </a:ext>
                </a:extLst>
              </p:cNvPr>
              <p:cNvSpPr/>
              <p:nvPr/>
            </p:nvSpPr>
            <p:spPr>
              <a:xfrm>
                <a:off x="0" y="0"/>
                <a:ext cx="1569119" cy="503617"/>
              </a:xfrm>
              <a:custGeom>
                <a:avLst/>
                <a:gdLst/>
                <a:ahLst/>
                <a:cxnLst/>
                <a:rect l="l" t="t" r="r" b="b"/>
                <a:pathLst>
                  <a:path w="1569119" h="503617">
                    <a:moveTo>
                      <a:pt x="20664" y="0"/>
                    </a:moveTo>
                    <a:lnTo>
                      <a:pt x="1548455" y="0"/>
                    </a:lnTo>
                    <a:cubicBezTo>
                      <a:pt x="1553935" y="0"/>
                      <a:pt x="1559191" y="2177"/>
                      <a:pt x="1563067" y="6052"/>
                    </a:cubicBezTo>
                    <a:cubicBezTo>
                      <a:pt x="1566942" y="9928"/>
                      <a:pt x="1569119" y="15184"/>
                      <a:pt x="1569119" y="20664"/>
                    </a:cubicBezTo>
                    <a:lnTo>
                      <a:pt x="1569119" y="482953"/>
                    </a:lnTo>
                    <a:cubicBezTo>
                      <a:pt x="1569119" y="488434"/>
                      <a:pt x="1566942" y="493690"/>
                      <a:pt x="1563067" y="497565"/>
                    </a:cubicBezTo>
                    <a:cubicBezTo>
                      <a:pt x="1559191" y="501440"/>
                      <a:pt x="1553935" y="503617"/>
                      <a:pt x="1548455" y="503617"/>
                    </a:cubicBezTo>
                    <a:lnTo>
                      <a:pt x="20664" y="503617"/>
                    </a:lnTo>
                    <a:cubicBezTo>
                      <a:pt x="15184" y="503617"/>
                      <a:pt x="9928" y="501440"/>
                      <a:pt x="6052" y="497565"/>
                    </a:cubicBezTo>
                    <a:cubicBezTo>
                      <a:pt x="2177" y="493690"/>
                      <a:pt x="0" y="488434"/>
                      <a:pt x="0" y="482953"/>
                    </a:cubicBezTo>
                    <a:lnTo>
                      <a:pt x="0" y="20664"/>
                    </a:lnTo>
                    <a:cubicBezTo>
                      <a:pt x="0" y="15184"/>
                      <a:pt x="2177" y="9928"/>
                      <a:pt x="6052" y="6052"/>
                    </a:cubicBezTo>
                    <a:cubicBezTo>
                      <a:pt x="9928" y="2177"/>
                      <a:pt x="15184" y="0"/>
                      <a:pt x="20664" y="0"/>
                    </a:cubicBezTo>
                    <a:close/>
                  </a:path>
                </a:pathLst>
              </a:custGeom>
              <a:solidFill>
                <a:srgbClr val="9F7BD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TextBox 30">
                <a:extLst>
                  <a:ext uri="{FF2B5EF4-FFF2-40B4-BE49-F238E27FC236}">
                    <a16:creationId xmlns:a16="http://schemas.microsoft.com/office/drawing/2014/main" id="{8FCBCF63-FCCD-E150-4D7E-5FB2C8F5117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69119" cy="5417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03"/>
                  </a:lnSpc>
                </a:pPr>
                <a:endParaRPr/>
              </a:p>
            </p:txBody>
          </p:sp>
        </p:grpSp>
        <p:grpSp>
          <p:nvGrpSpPr>
            <p:cNvPr id="22" name="Group 31">
              <a:extLst>
                <a:ext uri="{FF2B5EF4-FFF2-40B4-BE49-F238E27FC236}">
                  <a16:creationId xmlns:a16="http://schemas.microsoft.com/office/drawing/2014/main" id="{D92B973B-59D0-C2B4-22FD-399B342140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8052" y="23159"/>
              <a:ext cx="2286285" cy="2219127"/>
              <a:chOff x="-23042" y="66269"/>
              <a:chExt cx="6542156" cy="6349987"/>
            </a:xfrm>
          </p:grpSpPr>
          <p:sp>
            <p:nvSpPr>
              <p:cNvPr id="25" name="Freeform 32">
                <a:extLst>
                  <a:ext uri="{FF2B5EF4-FFF2-40B4-BE49-F238E27FC236}">
                    <a16:creationId xmlns:a16="http://schemas.microsoft.com/office/drawing/2014/main" id="{A71E5254-A835-34A7-27BB-B56F04F36A6C}"/>
                  </a:ext>
                </a:extLst>
              </p:cNvPr>
              <p:cNvSpPr/>
              <p:nvPr/>
            </p:nvSpPr>
            <p:spPr>
              <a:xfrm>
                <a:off x="-23042" y="119186"/>
                <a:ext cx="6542156" cy="6244241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33">
                <a:extLst>
                  <a:ext uri="{FF2B5EF4-FFF2-40B4-BE49-F238E27FC236}">
                    <a16:creationId xmlns:a16="http://schemas.microsoft.com/office/drawing/2014/main" id="{3DAA54BD-5C04-254F-2B35-B7D2597D2394}"/>
                  </a:ext>
                </a:extLst>
              </p:cNvPr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9F7BDE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" name="TextBox 34">
              <a:extLst>
                <a:ext uri="{FF2B5EF4-FFF2-40B4-BE49-F238E27FC236}">
                  <a16:creationId xmlns:a16="http://schemas.microsoft.com/office/drawing/2014/main" id="{90541F48-C3A6-B6E4-D278-8E92ECA66942}"/>
                </a:ext>
              </a:extLst>
            </p:cNvPr>
            <p:cNvSpPr txBox="1"/>
            <p:nvPr/>
          </p:nvSpPr>
          <p:spPr>
            <a:xfrm>
              <a:off x="2330621" y="460828"/>
              <a:ext cx="3436558" cy="543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782"/>
                </a:lnSpc>
                <a:spcBef>
                  <a:spcPct val="0"/>
                </a:spcBef>
              </a:pPr>
              <a:r>
                <a:rPr lang="en-US" sz="1987" spc="-3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Đàm Minh Giang</a:t>
              </a:r>
            </a:p>
          </p:txBody>
        </p:sp>
        <p:sp>
          <p:nvSpPr>
            <p:cNvPr id="24" name="TextBox 35">
              <a:extLst>
                <a:ext uri="{FF2B5EF4-FFF2-40B4-BE49-F238E27FC236}">
                  <a16:creationId xmlns:a16="http://schemas.microsoft.com/office/drawing/2014/main" id="{08349812-D875-1330-4942-8DABDF766BAE}"/>
                </a:ext>
              </a:extLst>
            </p:cNvPr>
            <p:cNvSpPr txBox="1"/>
            <p:nvPr/>
          </p:nvSpPr>
          <p:spPr>
            <a:xfrm>
              <a:off x="2346248" y="1103181"/>
              <a:ext cx="3814733" cy="408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86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Montserrat"/>
                </a:rPr>
                <a:t>Quản lý dự án</a:t>
              </a:r>
            </a:p>
          </p:txBody>
        </p:sp>
      </p:grpSp>
      <p:grpSp>
        <p:nvGrpSpPr>
          <p:cNvPr id="38" name="Group 27">
            <a:extLst>
              <a:ext uri="{FF2B5EF4-FFF2-40B4-BE49-F238E27FC236}">
                <a16:creationId xmlns:a16="http://schemas.microsoft.com/office/drawing/2014/main" id="{35A21DEE-5025-C83F-0F6B-BB8AD2C59DE7}"/>
              </a:ext>
            </a:extLst>
          </p:cNvPr>
          <p:cNvGrpSpPr/>
          <p:nvPr/>
        </p:nvGrpSpPr>
        <p:grpSpPr>
          <a:xfrm>
            <a:off x="6540547" y="1698841"/>
            <a:ext cx="4012492" cy="1384450"/>
            <a:chOff x="0" y="0"/>
            <a:chExt cx="6375196" cy="2263514"/>
          </a:xfrm>
        </p:grpSpPr>
        <p:grpSp>
          <p:nvGrpSpPr>
            <p:cNvPr id="39" name="Group 28">
              <a:extLst>
                <a:ext uri="{FF2B5EF4-FFF2-40B4-BE49-F238E27FC236}">
                  <a16:creationId xmlns:a16="http://schemas.microsoft.com/office/drawing/2014/main" id="{55CE6193-7A18-3430-445D-CB979C97AC3A}"/>
                </a:ext>
              </a:extLst>
            </p:cNvPr>
            <p:cNvGrpSpPr/>
            <p:nvPr/>
          </p:nvGrpSpPr>
          <p:grpSpPr>
            <a:xfrm>
              <a:off x="998265" y="329222"/>
              <a:ext cx="5376931" cy="1725756"/>
              <a:chOff x="0" y="0"/>
              <a:chExt cx="1569119" cy="503617"/>
            </a:xfrm>
          </p:grpSpPr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956A017-347C-F64F-9877-3A1465D661AA}"/>
                  </a:ext>
                </a:extLst>
              </p:cNvPr>
              <p:cNvSpPr/>
              <p:nvPr/>
            </p:nvSpPr>
            <p:spPr>
              <a:xfrm>
                <a:off x="0" y="0"/>
                <a:ext cx="1569119" cy="503617"/>
              </a:xfrm>
              <a:custGeom>
                <a:avLst/>
                <a:gdLst/>
                <a:ahLst/>
                <a:cxnLst/>
                <a:rect l="l" t="t" r="r" b="b"/>
                <a:pathLst>
                  <a:path w="1569119" h="503617">
                    <a:moveTo>
                      <a:pt x="20664" y="0"/>
                    </a:moveTo>
                    <a:lnTo>
                      <a:pt x="1548455" y="0"/>
                    </a:lnTo>
                    <a:cubicBezTo>
                      <a:pt x="1553935" y="0"/>
                      <a:pt x="1559191" y="2177"/>
                      <a:pt x="1563067" y="6052"/>
                    </a:cubicBezTo>
                    <a:cubicBezTo>
                      <a:pt x="1566942" y="9928"/>
                      <a:pt x="1569119" y="15184"/>
                      <a:pt x="1569119" y="20664"/>
                    </a:cubicBezTo>
                    <a:lnTo>
                      <a:pt x="1569119" y="482953"/>
                    </a:lnTo>
                    <a:cubicBezTo>
                      <a:pt x="1569119" y="488434"/>
                      <a:pt x="1566942" y="493690"/>
                      <a:pt x="1563067" y="497565"/>
                    </a:cubicBezTo>
                    <a:cubicBezTo>
                      <a:pt x="1559191" y="501440"/>
                      <a:pt x="1553935" y="503617"/>
                      <a:pt x="1548455" y="503617"/>
                    </a:cubicBezTo>
                    <a:lnTo>
                      <a:pt x="20664" y="503617"/>
                    </a:lnTo>
                    <a:cubicBezTo>
                      <a:pt x="15184" y="503617"/>
                      <a:pt x="9928" y="501440"/>
                      <a:pt x="6052" y="497565"/>
                    </a:cubicBezTo>
                    <a:cubicBezTo>
                      <a:pt x="2177" y="493690"/>
                      <a:pt x="0" y="488434"/>
                      <a:pt x="0" y="482953"/>
                    </a:cubicBezTo>
                    <a:lnTo>
                      <a:pt x="0" y="20664"/>
                    </a:lnTo>
                    <a:cubicBezTo>
                      <a:pt x="0" y="15184"/>
                      <a:pt x="2177" y="9928"/>
                      <a:pt x="6052" y="6052"/>
                    </a:cubicBezTo>
                    <a:cubicBezTo>
                      <a:pt x="9928" y="2177"/>
                      <a:pt x="15184" y="0"/>
                      <a:pt x="20664" y="0"/>
                    </a:cubicBezTo>
                    <a:close/>
                  </a:path>
                </a:pathLst>
              </a:custGeom>
              <a:solidFill>
                <a:srgbClr val="9F7BD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TextBox 30">
                <a:extLst>
                  <a:ext uri="{FF2B5EF4-FFF2-40B4-BE49-F238E27FC236}">
                    <a16:creationId xmlns:a16="http://schemas.microsoft.com/office/drawing/2014/main" id="{62415C32-F474-DFD4-E5A3-9CA6964E1A4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69119" cy="5417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03"/>
                  </a:lnSpc>
                </a:pPr>
                <a:endParaRPr/>
              </a:p>
            </p:txBody>
          </p:sp>
        </p:grpSp>
        <p:grpSp>
          <p:nvGrpSpPr>
            <p:cNvPr id="40" name="Group 31">
              <a:extLst>
                <a:ext uri="{FF2B5EF4-FFF2-40B4-BE49-F238E27FC236}">
                  <a16:creationId xmlns:a16="http://schemas.microsoft.com/office/drawing/2014/main" id="{8928A346-10C3-B606-FFAC-27B3CCDD97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2272391" cy="2263514"/>
              <a:chOff x="0" y="0"/>
              <a:chExt cx="6502400" cy="6477000"/>
            </a:xfrm>
          </p:grpSpPr>
          <p:sp>
            <p:nvSpPr>
              <p:cNvPr id="43" name="Freeform 32">
                <a:extLst>
                  <a:ext uri="{FF2B5EF4-FFF2-40B4-BE49-F238E27FC236}">
                    <a16:creationId xmlns:a16="http://schemas.microsoft.com/office/drawing/2014/main" id="{D0E88CB8-3811-0E51-C8FA-52B61C2DEB12}"/>
                  </a:ext>
                </a:extLst>
              </p:cNvPr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33">
                <a:extLst>
                  <a:ext uri="{FF2B5EF4-FFF2-40B4-BE49-F238E27FC236}">
                    <a16:creationId xmlns:a16="http://schemas.microsoft.com/office/drawing/2014/main" id="{6B800A9C-37E4-F1C6-495A-2681932061DF}"/>
                  </a:ext>
                </a:extLst>
              </p:cNvPr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9F7BDE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1" name="TextBox 34">
              <a:extLst>
                <a:ext uri="{FF2B5EF4-FFF2-40B4-BE49-F238E27FC236}">
                  <a16:creationId xmlns:a16="http://schemas.microsoft.com/office/drawing/2014/main" id="{7A696E05-DEB3-2F4B-A1C0-2B5C4E073CEA}"/>
                </a:ext>
              </a:extLst>
            </p:cNvPr>
            <p:cNvSpPr txBox="1"/>
            <p:nvPr/>
          </p:nvSpPr>
          <p:spPr>
            <a:xfrm>
              <a:off x="2330621" y="460829"/>
              <a:ext cx="4036522" cy="5387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782"/>
                </a:lnSpc>
                <a:spcBef>
                  <a:spcPct val="0"/>
                </a:spcBef>
              </a:pPr>
              <a:r>
                <a:rPr lang="en-US" sz="1900" spc="-3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Nguyễn Thanh Tùng</a:t>
              </a:r>
            </a:p>
          </p:txBody>
        </p:sp>
        <p:sp>
          <p:nvSpPr>
            <p:cNvPr id="42" name="TextBox 35">
              <a:extLst>
                <a:ext uri="{FF2B5EF4-FFF2-40B4-BE49-F238E27FC236}">
                  <a16:creationId xmlns:a16="http://schemas.microsoft.com/office/drawing/2014/main" id="{B78FE00A-875E-2228-ECBE-51775E2D4875}"/>
                </a:ext>
              </a:extLst>
            </p:cNvPr>
            <p:cNvSpPr txBox="1"/>
            <p:nvPr/>
          </p:nvSpPr>
          <p:spPr>
            <a:xfrm>
              <a:off x="2345953" y="1103181"/>
              <a:ext cx="3814733" cy="408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86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Montserrat"/>
                </a:rPr>
                <a:t>BA</a:t>
              </a:r>
            </a:p>
          </p:txBody>
        </p:sp>
      </p:grpSp>
      <p:grpSp>
        <p:nvGrpSpPr>
          <p:cNvPr id="724" name="Group 27">
            <a:extLst>
              <a:ext uri="{FF2B5EF4-FFF2-40B4-BE49-F238E27FC236}">
                <a16:creationId xmlns:a16="http://schemas.microsoft.com/office/drawing/2014/main" id="{078388A9-A432-EB47-29D9-225DA2405A55}"/>
              </a:ext>
            </a:extLst>
          </p:cNvPr>
          <p:cNvGrpSpPr/>
          <p:nvPr/>
        </p:nvGrpSpPr>
        <p:grpSpPr>
          <a:xfrm>
            <a:off x="1210951" y="3221714"/>
            <a:ext cx="4001524" cy="1357301"/>
            <a:chOff x="-8052" y="23159"/>
            <a:chExt cx="6383248" cy="2219127"/>
          </a:xfrm>
        </p:grpSpPr>
        <p:grpSp>
          <p:nvGrpSpPr>
            <p:cNvPr id="725" name="Group 28">
              <a:extLst>
                <a:ext uri="{FF2B5EF4-FFF2-40B4-BE49-F238E27FC236}">
                  <a16:creationId xmlns:a16="http://schemas.microsoft.com/office/drawing/2014/main" id="{5F5E7509-6B55-BD2E-576F-7C368D1C68D3}"/>
                </a:ext>
              </a:extLst>
            </p:cNvPr>
            <p:cNvGrpSpPr/>
            <p:nvPr/>
          </p:nvGrpSpPr>
          <p:grpSpPr>
            <a:xfrm>
              <a:off x="998265" y="329222"/>
              <a:ext cx="5376931" cy="1725756"/>
              <a:chOff x="0" y="0"/>
              <a:chExt cx="1569119" cy="503617"/>
            </a:xfrm>
          </p:grpSpPr>
          <p:sp>
            <p:nvSpPr>
              <p:cNvPr id="731" name="Freeform 29">
                <a:extLst>
                  <a:ext uri="{FF2B5EF4-FFF2-40B4-BE49-F238E27FC236}">
                    <a16:creationId xmlns:a16="http://schemas.microsoft.com/office/drawing/2014/main" id="{ACC5F4C2-8572-8502-AAC4-2C39CAC01B01}"/>
                  </a:ext>
                </a:extLst>
              </p:cNvPr>
              <p:cNvSpPr/>
              <p:nvPr/>
            </p:nvSpPr>
            <p:spPr>
              <a:xfrm>
                <a:off x="0" y="0"/>
                <a:ext cx="1569119" cy="503617"/>
              </a:xfrm>
              <a:custGeom>
                <a:avLst/>
                <a:gdLst/>
                <a:ahLst/>
                <a:cxnLst/>
                <a:rect l="l" t="t" r="r" b="b"/>
                <a:pathLst>
                  <a:path w="1569119" h="503617">
                    <a:moveTo>
                      <a:pt x="20664" y="0"/>
                    </a:moveTo>
                    <a:lnTo>
                      <a:pt x="1548455" y="0"/>
                    </a:lnTo>
                    <a:cubicBezTo>
                      <a:pt x="1553935" y="0"/>
                      <a:pt x="1559191" y="2177"/>
                      <a:pt x="1563067" y="6052"/>
                    </a:cubicBezTo>
                    <a:cubicBezTo>
                      <a:pt x="1566942" y="9928"/>
                      <a:pt x="1569119" y="15184"/>
                      <a:pt x="1569119" y="20664"/>
                    </a:cubicBezTo>
                    <a:lnTo>
                      <a:pt x="1569119" y="482953"/>
                    </a:lnTo>
                    <a:cubicBezTo>
                      <a:pt x="1569119" y="488434"/>
                      <a:pt x="1566942" y="493690"/>
                      <a:pt x="1563067" y="497565"/>
                    </a:cubicBezTo>
                    <a:cubicBezTo>
                      <a:pt x="1559191" y="501440"/>
                      <a:pt x="1553935" y="503617"/>
                      <a:pt x="1548455" y="503617"/>
                    </a:cubicBezTo>
                    <a:lnTo>
                      <a:pt x="20664" y="503617"/>
                    </a:lnTo>
                    <a:cubicBezTo>
                      <a:pt x="15184" y="503617"/>
                      <a:pt x="9928" y="501440"/>
                      <a:pt x="6052" y="497565"/>
                    </a:cubicBezTo>
                    <a:cubicBezTo>
                      <a:pt x="2177" y="493690"/>
                      <a:pt x="0" y="488434"/>
                      <a:pt x="0" y="482953"/>
                    </a:cubicBezTo>
                    <a:lnTo>
                      <a:pt x="0" y="20664"/>
                    </a:lnTo>
                    <a:cubicBezTo>
                      <a:pt x="0" y="15184"/>
                      <a:pt x="2177" y="9928"/>
                      <a:pt x="6052" y="6052"/>
                    </a:cubicBezTo>
                    <a:cubicBezTo>
                      <a:pt x="9928" y="2177"/>
                      <a:pt x="15184" y="0"/>
                      <a:pt x="20664" y="0"/>
                    </a:cubicBezTo>
                    <a:close/>
                  </a:path>
                </a:pathLst>
              </a:custGeom>
              <a:solidFill>
                <a:srgbClr val="9F7BD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" name="TextBox 30">
                <a:extLst>
                  <a:ext uri="{FF2B5EF4-FFF2-40B4-BE49-F238E27FC236}">
                    <a16:creationId xmlns:a16="http://schemas.microsoft.com/office/drawing/2014/main" id="{0E15501F-F8F3-ACBB-8CBE-2700847FA85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69119" cy="5417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03"/>
                  </a:lnSpc>
                </a:pPr>
                <a:endParaRPr/>
              </a:p>
            </p:txBody>
          </p:sp>
        </p:grpSp>
        <p:grpSp>
          <p:nvGrpSpPr>
            <p:cNvPr id="726" name="Group 31">
              <a:extLst>
                <a:ext uri="{FF2B5EF4-FFF2-40B4-BE49-F238E27FC236}">
                  <a16:creationId xmlns:a16="http://schemas.microsoft.com/office/drawing/2014/main" id="{1379B497-B7F0-CF1B-8BD0-6A7325CEDD3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8052" y="23159"/>
              <a:ext cx="2286285" cy="2219127"/>
              <a:chOff x="-23042" y="66269"/>
              <a:chExt cx="6542156" cy="6349987"/>
            </a:xfrm>
          </p:grpSpPr>
          <p:sp>
            <p:nvSpPr>
              <p:cNvPr id="729" name="Freeform 32">
                <a:extLst>
                  <a:ext uri="{FF2B5EF4-FFF2-40B4-BE49-F238E27FC236}">
                    <a16:creationId xmlns:a16="http://schemas.microsoft.com/office/drawing/2014/main" id="{D37757A0-DC80-E892-93EB-E6E5EA406D36}"/>
                  </a:ext>
                </a:extLst>
              </p:cNvPr>
              <p:cNvSpPr/>
              <p:nvPr/>
            </p:nvSpPr>
            <p:spPr>
              <a:xfrm>
                <a:off x="-23042" y="119186"/>
                <a:ext cx="6542156" cy="6244241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" name="Freeform 33">
                <a:extLst>
                  <a:ext uri="{FF2B5EF4-FFF2-40B4-BE49-F238E27FC236}">
                    <a16:creationId xmlns:a16="http://schemas.microsoft.com/office/drawing/2014/main" id="{0A212FDF-9184-4795-166A-0978717B5F31}"/>
                  </a:ext>
                </a:extLst>
              </p:cNvPr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9F7BDE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7" name="TextBox 34">
              <a:extLst>
                <a:ext uri="{FF2B5EF4-FFF2-40B4-BE49-F238E27FC236}">
                  <a16:creationId xmlns:a16="http://schemas.microsoft.com/office/drawing/2014/main" id="{B81DB10E-A6AE-C4A7-0E2C-1CB4A4CF54F5}"/>
                </a:ext>
              </a:extLst>
            </p:cNvPr>
            <p:cNvSpPr txBox="1"/>
            <p:nvPr/>
          </p:nvSpPr>
          <p:spPr>
            <a:xfrm>
              <a:off x="2330621" y="460828"/>
              <a:ext cx="3756502" cy="543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782"/>
                </a:lnSpc>
                <a:spcBef>
                  <a:spcPct val="0"/>
                </a:spcBef>
              </a:pPr>
              <a:r>
                <a:rPr lang="en-US" sz="1987" spc="-3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Nguyễn Thu Thuỷ</a:t>
              </a:r>
            </a:p>
          </p:txBody>
        </p:sp>
        <p:sp>
          <p:nvSpPr>
            <p:cNvPr id="728" name="TextBox 35">
              <a:extLst>
                <a:ext uri="{FF2B5EF4-FFF2-40B4-BE49-F238E27FC236}">
                  <a16:creationId xmlns:a16="http://schemas.microsoft.com/office/drawing/2014/main" id="{FBD2AD49-20F2-EA88-247E-09ECDFF2D94A}"/>
                </a:ext>
              </a:extLst>
            </p:cNvPr>
            <p:cNvSpPr txBox="1"/>
            <p:nvPr/>
          </p:nvSpPr>
          <p:spPr>
            <a:xfrm>
              <a:off x="2272390" y="1103181"/>
              <a:ext cx="3814733" cy="408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86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Montserrat"/>
                </a:rPr>
                <a:t>Designer, Developer, Tester</a:t>
              </a:r>
            </a:p>
          </p:txBody>
        </p:sp>
      </p:grpSp>
      <p:grpSp>
        <p:nvGrpSpPr>
          <p:cNvPr id="733" name="Group 27">
            <a:extLst>
              <a:ext uri="{FF2B5EF4-FFF2-40B4-BE49-F238E27FC236}">
                <a16:creationId xmlns:a16="http://schemas.microsoft.com/office/drawing/2014/main" id="{EFE80C41-9ECD-FB63-61D5-C553F2554A54}"/>
              </a:ext>
            </a:extLst>
          </p:cNvPr>
          <p:cNvGrpSpPr/>
          <p:nvPr/>
        </p:nvGrpSpPr>
        <p:grpSpPr>
          <a:xfrm>
            <a:off x="6535493" y="3210033"/>
            <a:ext cx="4001524" cy="1384450"/>
            <a:chOff x="0" y="0"/>
            <a:chExt cx="6375196" cy="2263514"/>
          </a:xfrm>
        </p:grpSpPr>
        <p:grpSp>
          <p:nvGrpSpPr>
            <p:cNvPr id="734" name="Group 28">
              <a:extLst>
                <a:ext uri="{FF2B5EF4-FFF2-40B4-BE49-F238E27FC236}">
                  <a16:creationId xmlns:a16="http://schemas.microsoft.com/office/drawing/2014/main" id="{3595A781-2A5A-3296-E5F0-814ADB804717}"/>
                </a:ext>
              </a:extLst>
            </p:cNvPr>
            <p:cNvGrpSpPr/>
            <p:nvPr/>
          </p:nvGrpSpPr>
          <p:grpSpPr>
            <a:xfrm>
              <a:off x="998265" y="329222"/>
              <a:ext cx="5376931" cy="1725756"/>
              <a:chOff x="0" y="0"/>
              <a:chExt cx="1569119" cy="503617"/>
            </a:xfrm>
          </p:grpSpPr>
          <p:sp>
            <p:nvSpPr>
              <p:cNvPr id="740" name="Freeform 29">
                <a:extLst>
                  <a:ext uri="{FF2B5EF4-FFF2-40B4-BE49-F238E27FC236}">
                    <a16:creationId xmlns:a16="http://schemas.microsoft.com/office/drawing/2014/main" id="{599E9E16-751F-3CC9-0E67-1BCD0454DCF2}"/>
                  </a:ext>
                </a:extLst>
              </p:cNvPr>
              <p:cNvSpPr/>
              <p:nvPr/>
            </p:nvSpPr>
            <p:spPr>
              <a:xfrm>
                <a:off x="0" y="0"/>
                <a:ext cx="1569119" cy="503617"/>
              </a:xfrm>
              <a:custGeom>
                <a:avLst/>
                <a:gdLst/>
                <a:ahLst/>
                <a:cxnLst/>
                <a:rect l="l" t="t" r="r" b="b"/>
                <a:pathLst>
                  <a:path w="1569119" h="503617">
                    <a:moveTo>
                      <a:pt x="20664" y="0"/>
                    </a:moveTo>
                    <a:lnTo>
                      <a:pt x="1548455" y="0"/>
                    </a:lnTo>
                    <a:cubicBezTo>
                      <a:pt x="1553935" y="0"/>
                      <a:pt x="1559191" y="2177"/>
                      <a:pt x="1563067" y="6052"/>
                    </a:cubicBezTo>
                    <a:cubicBezTo>
                      <a:pt x="1566942" y="9928"/>
                      <a:pt x="1569119" y="15184"/>
                      <a:pt x="1569119" y="20664"/>
                    </a:cubicBezTo>
                    <a:lnTo>
                      <a:pt x="1569119" y="482953"/>
                    </a:lnTo>
                    <a:cubicBezTo>
                      <a:pt x="1569119" y="488434"/>
                      <a:pt x="1566942" y="493690"/>
                      <a:pt x="1563067" y="497565"/>
                    </a:cubicBezTo>
                    <a:cubicBezTo>
                      <a:pt x="1559191" y="501440"/>
                      <a:pt x="1553935" y="503617"/>
                      <a:pt x="1548455" y="503617"/>
                    </a:cubicBezTo>
                    <a:lnTo>
                      <a:pt x="20664" y="503617"/>
                    </a:lnTo>
                    <a:cubicBezTo>
                      <a:pt x="15184" y="503617"/>
                      <a:pt x="9928" y="501440"/>
                      <a:pt x="6052" y="497565"/>
                    </a:cubicBezTo>
                    <a:cubicBezTo>
                      <a:pt x="2177" y="493690"/>
                      <a:pt x="0" y="488434"/>
                      <a:pt x="0" y="482953"/>
                    </a:cubicBezTo>
                    <a:lnTo>
                      <a:pt x="0" y="20664"/>
                    </a:lnTo>
                    <a:cubicBezTo>
                      <a:pt x="0" y="15184"/>
                      <a:pt x="2177" y="9928"/>
                      <a:pt x="6052" y="6052"/>
                    </a:cubicBezTo>
                    <a:cubicBezTo>
                      <a:pt x="9928" y="2177"/>
                      <a:pt x="15184" y="0"/>
                      <a:pt x="20664" y="0"/>
                    </a:cubicBezTo>
                    <a:close/>
                  </a:path>
                </a:pathLst>
              </a:custGeom>
              <a:solidFill>
                <a:srgbClr val="9F7BD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1" name="TextBox 30">
                <a:extLst>
                  <a:ext uri="{FF2B5EF4-FFF2-40B4-BE49-F238E27FC236}">
                    <a16:creationId xmlns:a16="http://schemas.microsoft.com/office/drawing/2014/main" id="{694692E1-DEC9-E2ED-196B-A3EECA81003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69119" cy="5417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03"/>
                  </a:lnSpc>
                </a:pPr>
                <a:endParaRPr/>
              </a:p>
            </p:txBody>
          </p:sp>
        </p:grpSp>
        <p:grpSp>
          <p:nvGrpSpPr>
            <p:cNvPr id="735" name="Group 31">
              <a:extLst>
                <a:ext uri="{FF2B5EF4-FFF2-40B4-BE49-F238E27FC236}">
                  <a16:creationId xmlns:a16="http://schemas.microsoft.com/office/drawing/2014/main" id="{AD3C91A4-635E-014C-079B-E52906D200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2272391" cy="2263514"/>
              <a:chOff x="0" y="0"/>
              <a:chExt cx="6502400" cy="6477000"/>
            </a:xfrm>
          </p:grpSpPr>
          <p:sp>
            <p:nvSpPr>
              <p:cNvPr id="738" name="Freeform 32">
                <a:extLst>
                  <a:ext uri="{FF2B5EF4-FFF2-40B4-BE49-F238E27FC236}">
                    <a16:creationId xmlns:a16="http://schemas.microsoft.com/office/drawing/2014/main" id="{911B735F-7316-8AAA-1F0D-58F72ABAAE41}"/>
                  </a:ext>
                </a:extLst>
              </p:cNvPr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9" name="Freeform 33">
                <a:extLst>
                  <a:ext uri="{FF2B5EF4-FFF2-40B4-BE49-F238E27FC236}">
                    <a16:creationId xmlns:a16="http://schemas.microsoft.com/office/drawing/2014/main" id="{264DF206-2825-D69E-B07C-F3A97BFD3A4C}"/>
                  </a:ext>
                </a:extLst>
              </p:cNvPr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9F7BDE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36" name="TextBox 34">
              <a:extLst>
                <a:ext uri="{FF2B5EF4-FFF2-40B4-BE49-F238E27FC236}">
                  <a16:creationId xmlns:a16="http://schemas.microsoft.com/office/drawing/2014/main" id="{F730E816-516A-6675-4015-CECCADE89DDA}"/>
                </a:ext>
              </a:extLst>
            </p:cNvPr>
            <p:cNvSpPr txBox="1"/>
            <p:nvPr/>
          </p:nvSpPr>
          <p:spPr>
            <a:xfrm>
              <a:off x="2330622" y="460829"/>
              <a:ext cx="3432223" cy="5432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82"/>
                </a:lnSpc>
                <a:spcBef>
                  <a:spcPct val="0"/>
                </a:spcBef>
              </a:pPr>
              <a:r>
                <a:rPr lang="en-US" sz="1987" spc="-3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Nguyễn Bảo Nhi</a:t>
              </a:r>
            </a:p>
          </p:txBody>
        </p:sp>
        <p:sp>
          <p:nvSpPr>
            <p:cNvPr id="737" name="TextBox 35">
              <a:extLst>
                <a:ext uri="{FF2B5EF4-FFF2-40B4-BE49-F238E27FC236}">
                  <a16:creationId xmlns:a16="http://schemas.microsoft.com/office/drawing/2014/main" id="{2FC20862-C999-9358-107A-9F13A845B3D5}"/>
                </a:ext>
              </a:extLst>
            </p:cNvPr>
            <p:cNvSpPr txBox="1"/>
            <p:nvPr/>
          </p:nvSpPr>
          <p:spPr>
            <a:xfrm>
              <a:off x="2272390" y="1103181"/>
              <a:ext cx="3814733" cy="408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86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Montserrat"/>
                </a:rPr>
                <a:t>Designer, Developer, Tester</a:t>
              </a:r>
            </a:p>
          </p:txBody>
        </p:sp>
      </p:grpSp>
      <p:grpSp>
        <p:nvGrpSpPr>
          <p:cNvPr id="742" name="Group 27">
            <a:extLst>
              <a:ext uri="{FF2B5EF4-FFF2-40B4-BE49-F238E27FC236}">
                <a16:creationId xmlns:a16="http://schemas.microsoft.com/office/drawing/2014/main" id="{9D93FCAA-602A-740D-CEBD-8D6C329EED11}"/>
              </a:ext>
            </a:extLst>
          </p:cNvPr>
          <p:cNvGrpSpPr/>
          <p:nvPr/>
        </p:nvGrpSpPr>
        <p:grpSpPr>
          <a:xfrm>
            <a:off x="1226972" y="4895609"/>
            <a:ext cx="4001524" cy="1357301"/>
            <a:chOff x="-8052" y="23159"/>
            <a:chExt cx="6383248" cy="2219127"/>
          </a:xfrm>
        </p:grpSpPr>
        <p:grpSp>
          <p:nvGrpSpPr>
            <p:cNvPr id="743" name="Group 28">
              <a:extLst>
                <a:ext uri="{FF2B5EF4-FFF2-40B4-BE49-F238E27FC236}">
                  <a16:creationId xmlns:a16="http://schemas.microsoft.com/office/drawing/2014/main" id="{4AD11C85-D7C6-7B0B-8FFE-D1026FBE1235}"/>
                </a:ext>
              </a:extLst>
            </p:cNvPr>
            <p:cNvGrpSpPr/>
            <p:nvPr/>
          </p:nvGrpSpPr>
          <p:grpSpPr>
            <a:xfrm>
              <a:off x="998265" y="329222"/>
              <a:ext cx="5376931" cy="1725756"/>
              <a:chOff x="0" y="0"/>
              <a:chExt cx="1569119" cy="503617"/>
            </a:xfrm>
          </p:grpSpPr>
          <p:sp>
            <p:nvSpPr>
              <p:cNvPr id="749" name="Freeform 29">
                <a:extLst>
                  <a:ext uri="{FF2B5EF4-FFF2-40B4-BE49-F238E27FC236}">
                    <a16:creationId xmlns:a16="http://schemas.microsoft.com/office/drawing/2014/main" id="{651A5078-A98B-74D9-1329-4A90277096F6}"/>
                  </a:ext>
                </a:extLst>
              </p:cNvPr>
              <p:cNvSpPr/>
              <p:nvPr/>
            </p:nvSpPr>
            <p:spPr>
              <a:xfrm>
                <a:off x="0" y="0"/>
                <a:ext cx="1569119" cy="503617"/>
              </a:xfrm>
              <a:custGeom>
                <a:avLst/>
                <a:gdLst/>
                <a:ahLst/>
                <a:cxnLst/>
                <a:rect l="l" t="t" r="r" b="b"/>
                <a:pathLst>
                  <a:path w="1569119" h="503617">
                    <a:moveTo>
                      <a:pt x="20664" y="0"/>
                    </a:moveTo>
                    <a:lnTo>
                      <a:pt x="1548455" y="0"/>
                    </a:lnTo>
                    <a:cubicBezTo>
                      <a:pt x="1553935" y="0"/>
                      <a:pt x="1559191" y="2177"/>
                      <a:pt x="1563067" y="6052"/>
                    </a:cubicBezTo>
                    <a:cubicBezTo>
                      <a:pt x="1566942" y="9928"/>
                      <a:pt x="1569119" y="15184"/>
                      <a:pt x="1569119" y="20664"/>
                    </a:cubicBezTo>
                    <a:lnTo>
                      <a:pt x="1569119" y="482953"/>
                    </a:lnTo>
                    <a:cubicBezTo>
                      <a:pt x="1569119" y="488434"/>
                      <a:pt x="1566942" y="493690"/>
                      <a:pt x="1563067" y="497565"/>
                    </a:cubicBezTo>
                    <a:cubicBezTo>
                      <a:pt x="1559191" y="501440"/>
                      <a:pt x="1553935" y="503617"/>
                      <a:pt x="1548455" y="503617"/>
                    </a:cubicBezTo>
                    <a:lnTo>
                      <a:pt x="20664" y="503617"/>
                    </a:lnTo>
                    <a:cubicBezTo>
                      <a:pt x="15184" y="503617"/>
                      <a:pt x="9928" y="501440"/>
                      <a:pt x="6052" y="497565"/>
                    </a:cubicBezTo>
                    <a:cubicBezTo>
                      <a:pt x="2177" y="493690"/>
                      <a:pt x="0" y="488434"/>
                      <a:pt x="0" y="482953"/>
                    </a:cubicBezTo>
                    <a:lnTo>
                      <a:pt x="0" y="20664"/>
                    </a:lnTo>
                    <a:cubicBezTo>
                      <a:pt x="0" y="15184"/>
                      <a:pt x="2177" y="9928"/>
                      <a:pt x="6052" y="6052"/>
                    </a:cubicBezTo>
                    <a:cubicBezTo>
                      <a:pt x="9928" y="2177"/>
                      <a:pt x="15184" y="0"/>
                      <a:pt x="20664" y="0"/>
                    </a:cubicBezTo>
                    <a:close/>
                  </a:path>
                </a:pathLst>
              </a:custGeom>
              <a:solidFill>
                <a:srgbClr val="9F7BD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0" name="TextBox 30">
                <a:extLst>
                  <a:ext uri="{FF2B5EF4-FFF2-40B4-BE49-F238E27FC236}">
                    <a16:creationId xmlns:a16="http://schemas.microsoft.com/office/drawing/2014/main" id="{328F9A6E-0DD7-192F-BBA3-ACEDE64A8C4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69119" cy="5417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03"/>
                  </a:lnSpc>
                </a:pPr>
                <a:endParaRPr/>
              </a:p>
            </p:txBody>
          </p:sp>
        </p:grpSp>
        <p:grpSp>
          <p:nvGrpSpPr>
            <p:cNvPr id="744" name="Group 31">
              <a:extLst>
                <a:ext uri="{FF2B5EF4-FFF2-40B4-BE49-F238E27FC236}">
                  <a16:creationId xmlns:a16="http://schemas.microsoft.com/office/drawing/2014/main" id="{B27CB40A-41C3-B002-4973-03C8F6E391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8052" y="23159"/>
              <a:ext cx="2286285" cy="2219127"/>
              <a:chOff x="-23042" y="66269"/>
              <a:chExt cx="6542156" cy="6349987"/>
            </a:xfrm>
          </p:grpSpPr>
          <p:sp>
            <p:nvSpPr>
              <p:cNvPr id="747" name="Freeform 32">
                <a:extLst>
                  <a:ext uri="{FF2B5EF4-FFF2-40B4-BE49-F238E27FC236}">
                    <a16:creationId xmlns:a16="http://schemas.microsoft.com/office/drawing/2014/main" id="{786D47FF-376F-5D59-9245-E4406EE86658}"/>
                  </a:ext>
                </a:extLst>
              </p:cNvPr>
              <p:cNvSpPr/>
              <p:nvPr/>
            </p:nvSpPr>
            <p:spPr>
              <a:xfrm>
                <a:off x="-23042" y="119186"/>
                <a:ext cx="6542156" cy="6244241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" name="Freeform 33">
                <a:extLst>
                  <a:ext uri="{FF2B5EF4-FFF2-40B4-BE49-F238E27FC236}">
                    <a16:creationId xmlns:a16="http://schemas.microsoft.com/office/drawing/2014/main" id="{47F5A8AF-8425-D4E4-2E30-D569D63E9257}"/>
                  </a:ext>
                </a:extLst>
              </p:cNvPr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9F7BDE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45" name="TextBox 34">
              <a:extLst>
                <a:ext uri="{FF2B5EF4-FFF2-40B4-BE49-F238E27FC236}">
                  <a16:creationId xmlns:a16="http://schemas.microsoft.com/office/drawing/2014/main" id="{2135434B-DDEE-B3FF-8269-5EDCD77398BA}"/>
                </a:ext>
              </a:extLst>
            </p:cNvPr>
            <p:cNvSpPr txBox="1"/>
            <p:nvPr/>
          </p:nvSpPr>
          <p:spPr>
            <a:xfrm>
              <a:off x="2330621" y="460828"/>
              <a:ext cx="3436558" cy="543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782"/>
                </a:lnSpc>
                <a:spcBef>
                  <a:spcPct val="0"/>
                </a:spcBef>
              </a:pPr>
              <a:r>
                <a:rPr lang="en-US" sz="1987" spc="-3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Trương Vô Kỵ</a:t>
              </a:r>
            </a:p>
          </p:txBody>
        </p:sp>
        <p:sp>
          <p:nvSpPr>
            <p:cNvPr id="746" name="TextBox 35">
              <a:extLst>
                <a:ext uri="{FF2B5EF4-FFF2-40B4-BE49-F238E27FC236}">
                  <a16:creationId xmlns:a16="http://schemas.microsoft.com/office/drawing/2014/main" id="{F3668D96-204A-FD46-286E-0301BB3CCC29}"/>
                </a:ext>
              </a:extLst>
            </p:cNvPr>
            <p:cNvSpPr txBox="1"/>
            <p:nvPr/>
          </p:nvSpPr>
          <p:spPr>
            <a:xfrm>
              <a:off x="2272390" y="1103181"/>
              <a:ext cx="3814733" cy="408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86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Montserrat"/>
                </a:rPr>
                <a:t>Designer, Developer, Tester</a:t>
              </a:r>
            </a:p>
          </p:txBody>
        </p:sp>
      </p:grpSp>
      <p:grpSp>
        <p:nvGrpSpPr>
          <p:cNvPr id="751" name="Group 27">
            <a:extLst>
              <a:ext uri="{FF2B5EF4-FFF2-40B4-BE49-F238E27FC236}">
                <a16:creationId xmlns:a16="http://schemas.microsoft.com/office/drawing/2014/main" id="{B8C15492-4791-5B22-008E-964AF19458BC}"/>
              </a:ext>
            </a:extLst>
          </p:cNvPr>
          <p:cNvGrpSpPr/>
          <p:nvPr/>
        </p:nvGrpSpPr>
        <p:grpSpPr>
          <a:xfrm>
            <a:off x="6551514" y="4883928"/>
            <a:ext cx="4001524" cy="1384450"/>
            <a:chOff x="0" y="0"/>
            <a:chExt cx="6375196" cy="2263514"/>
          </a:xfrm>
        </p:grpSpPr>
        <p:grpSp>
          <p:nvGrpSpPr>
            <p:cNvPr id="752" name="Group 28">
              <a:extLst>
                <a:ext uri="{FF2B5EF4-FFF2-40B4-BE49-F238E27FC236}">
                  <a16:creationId xmlns:a16="http://schemas.microsoft.com/office/drawing/2014/main" id="{B963F5D4-F007-E8C8-A589-D3F1413751E2}"/>
                </a:ext>
              </a:extLst>
            </p:cNvPr>
            <p:cNvGrpSpPr/>
            <p:nvPr/>
          </p:nvGrpSpPr>
          <p:grpSpPr>
            <a:xfrm>
              <a:off x="998265" y="329222"/>
              <a:ext cx="5376931" cy="1725756"/>
              <a:chOff x="0" y="0"/>
              <a:chExt cx="1569119" cy="503617"/>
            </a:xfrm>
          </p:grpSpPr>
          <p:sp>
            <p:nvSpPr>
              <p:cNvPr id="758" name="Freeform 29">
                <a:extLst>
                  <a:ext uri="{FF2B5EF4-FFF2-40B4-BE49-F238E27FC236}">
                    <a16:creationId xmlns:a16="http://schemas.microsoft.com/office/drawing/2014/main" id="{A78B4DF0-1AD5-2178-8923-5069BFA95086}"/>
                  </a:ext>
                </a:extLst>
              </p:cNvPr>
              <p:cNvSpPr/>
              <p:nvPr/>
            </p:nvSpPr>
            <p:spPr>
              <a:xfrm>
                <a:off x="0" y="0"/>
                <a:ext cx="1569119" cy="503617"/>
              </a:xfrm>
              <a:custGeom>
                <a:avLst/>
                <a:gdLst/>
                <a:ahLst/>
                <a:cxnLst/>
                <a:rect l="l" t="t" r="r" b="b"/>
                <a:pathLst>
                  <a:path w="1569119" h="503617">
                    <a:moveTo>
                      <a:pt x="20664" y="0"/>
                    </a:moveTo>
                    <a:lnTo>
                      <a:pt x="1548455" y="0"/>
                    </a:lnTo>
                    <a:cubicBezTo>
                      <a:pt x="1553935" y="0"/>
                      <a:pt x="1559191" y="2177"/>
                      <a:pt x="1563067" y="6052"/>
                    </a:cubicBezTo>
                    <a:cubicBezTo>
                      <a:pt x="1566942" y="9928"/>
                      <a:pt x="1569119" y="15184"/>
                      <a:pt x="1569119" y="20664"/>
                    </a:cubicBezTo>
                    <a:lnTo>
                      <a:pt x="1569119" y="482953"/>
                    </a:lnTo>
                    <a:cubicBezTo>
                      <a:pt x="1569119" y="488434"/>
                      <a:pt x="1566942" y="493690"/>
                      <a:pt x="1563067" y="497565"/>
                    </a:cubicBezTo>
                    <a:cubicBezTo>
                      <a:pt x="1559191" y="501440"/>
                      <a:pt x="1553935" y="503617"/>
                      <a:pt x="1548455" y="503617"/>
                    </a:cubicBezTo>
                    <a:lnTo>
                      <a:pt x="20664" y="503617"/>
                    </a:lnTo>
                    <a:cubicBezTo>
                      <a:pt x="15184" y="503617"/>
                      <a:pt x="9928" y="501440"/>
                      <a:pt x="6052" y="497565"/>
                    </a:cubicBezTo>
                    <a:cubicBezTo>
                      <a:pt x="2177" y="493690"/>
                      <a:pt x="0" y="488434"/>
                      <a:pt x="0" y="482953"/>
                    </a:cubicBezTo>
                    <a:lnTo>
                      <a:pt x="0" y="20664"/>
                    </a:lnTo>
                    <a:cubicBezTo>
                      <a:pt x="0" y="15184"/>
                      <a:pt x="2177" y="9928"/>
                      <a:pt x="6052" y="6052"/>
                    </a:cubicBezTo>
                    <a:cubicBezTo>
                      <a:pt x="9928" y="2177"/>
                      <a:pt x="15184" y="0"/>
                      <a:pt x="20664" y="0"/>
                    </a:cubicBezTo>
                    <a:close/>
                  </a:path>
                </a:pathLst>
              </a:custGeom>
              <a:solidFill>
                <a:srgbClr val="9F7BD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9" name="TextBox 30">
                <a:extLst>
                  <a:ext uri="{FF2B5EF4-FFF2-40B4-BE49-F238E27FC236}">
                    <a16:creationId xmlns:a16="http://schemas.microsoft.com/office/drawing/2014/main" id="{8954D2E9-8C24-86DD-D5E9-BEC11DDC3B4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69119" cy="5417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03"/>
                  </a:lnSpc>
                </a:pPr>
                <a:endParaRPr/>
              </a:p>
            </p:txBody>
          </p:sp>
        </p:grpSp>
        <p:grpSp>
          <p:nvGrpSpPr>
            <p:cNvPr id="753" name="Group 31">
              <a:extLst>
                <a:ext uri="{FF2B5EF4-FFF2-40B4-BE49-F238E27FC236}">
                  <a16:creationId xmlns:a16="http://schemas.microsoft.com/office/drawing/2014/main" id="{4E95FC37-05D4-B54F-425D-A40BC55A6C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2272391" cy="2263514"/>
              <a:chOff x="0" y="0"/>
              <a:chExt cx="6502400" cy="6477000"/>
            </a:xfrm>
          </p:grpSpPr>
          <p:sp>
            <p:nvSpPr>
              <p:cNvPr id="756" name="Freeform 32">
                <a:extLst>
                  <a:ext uri="{FF2B5EF4-FFF2-40B4-BE49-F238E27FC236}">
                    <a16:creationId xmlns:a16="http://schemas.microsoft.com/office/drawing/2014/main" id="{FB10451C-B9A1-3F09-0A9C-9361016E980B}"/>
                  </a:ext>
                </a:extLst>
              </p:cNvPr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7" name="Freeform 33">
                <a:extLst>
                  <a:ext uri="{FF2B5EF4-FFF2-40B4-BE49-F238E27FC236}">
                    <a16:creationId xmlns:a16="http://schemas.microsoft.com/office/drawing/2014/main" id="{8AF60BD2-1A30-DD39-72CF-7C1985A55C09}"/>
                  </a:ext>
                </a:extLst>
              </p:cNvPr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9F7BDE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54" name="TextBox 34">
              <a:extLst>
                <a:ext uri="{FF2B5EF4-FFF2-40B4-BE49-F238E27FC236}">
                  <a16:creationId xmlns:a16="http://schemas.microsoft.com/office/drawing/2014/main" id="{7691D80D-A69F-7DF8-E2E7-24E0803C5ED7}"/>
                </a:ext>
              </a:extLst>
            </p:cNvPr>
            <p:cNvSpPr txBox="1"/>
            <p:nvPr/>
          </p:nvSpPr>
          <p:spPr>
            <a:xfrm>
              <a:off x="2330622" y="460829"/>
              <a:ext cx="3432223" cy="5432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82"/>
                </a:lnSpc>
                <a:spcBef>
                  <a:spcPct val="0"/>
                </a:spcBef>
              </a:pPr>
              <a:r>
                <a:rPr lang="en-US" sz="1987" spc="-3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Mao Trạch Đông</a:t>
              </a:r>
            </a:p>
          </p:txBody>
        </p:sp>
        <p:sp>
          <p:nvSpPr>
            <p:cNvPr id="755" name="TextBox 35">
              <a:extLst>
                <a:ext uri="{FF2B5EF4-FFF2-40B4-BE49-F238E27FC236}">
                  <a16:creationId xmlns:a16="http://schemas.microsoft.com/office/drawing/2014/main" id="{E25D6732-F8A0-4479-0A0E-515CBCF4F881}"/>
                </a:ext>
              </a:extLst>
            </p:cNvPr>
            <p:cNvSpPr txBox="1"/>
            <p:nvPr/>
          </p:nvSpPr>
          <p:spPr>
            <a:xfrm>
              <a:off x="2346155" y="1103181"/>
              <a:ext cx="3814733" cy="408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86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Montserrat"/>
                </a:rPr>
                <a:t>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61907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956840" y="-1816164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255726" y="481746"/>
            <a:ext cx="11645291" cy="6046376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DA9BC96-3A62-58E4-FAF5-4A77DF54D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677" name="Chỗ dành sẵn cho Số hiệu Bản chiếu 676">
            <a:extLst>
              <a:ext uri="{FF2B5EF4-FFF2-40B4-BE49-F238E27FC236}">
                <a16:creationId xmlns:a16="http://schemas.microsoft.com/office/drawing/2014/main" id="{8CCFC1A3-F8A3-1382-0C0E-7B9D4433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8</a:t>
            </a:fld>
            <a:endParaRPr lang="en-MY">
              <a:solidFill>
                <a:schemeClr val="bg1"/>
              </a:solidFill>
            </a:endParaRPr>
          </a:p>
        </p:txBody>
      </p:sp>
      <p:sp>
        <p:nvSpPr>
          <p:cNvPr id="3" name="任意多边形 29">
            <a:extLst>
              <a:ext uri="{FF2B5EF4-FFF2-40B4-BE49-F238E27FC236}">
                <a16:creationId xmlns:a16="http://schemas.microsoft.com/office/drawing/2014/main" id="{DA101A1F-AB4F-9575-B60B-B5D95DEF1AE0}"/>
              </a:ext>
            </a:extLst>
          </p:cNvPr>
          <p:cNvSpPr/>
          <p:nvPr/>
        </p:nvSpPr>
        <p:spPr>
          <a:xfrm>
            <a:off x="-32074" y="3068638"/>
            <a:ext cx="12236938" cy="1271571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" fmla="*/ 0 w 12721389"/>
              <a:gd name="connsiteY0" fmla="*/ 503854 h 1049626"/>
              <a:gd name="connsiteX1" fmla="*/ 3593431 w 12721389"/>
              <a:gd name="connsiteY1" fmla="*/ 22591 h 1049626"/>
              <a:gd name="connsiteX2" fmla="*/ 7908758 w 12721389"/>
              <a:gd name="connsiteY2" fmla="*/ 1049286 h 1049626"/>
              <a:gd name="connsiteX3" fmla="*/ 11774905 w 12721389"/>
              <a:gd name="connsiteY3" fmla="*/ 134886 h 1049626"/>
              <a:gd name="connsiteX4" fmla="*/ 12721389 w 12721389"/>
              <a:gd name="connsiteY4" fmla="*/ 6549 h 1049626"/>
              <a:gd name="connsiteX0" fmla="*/ 0 w 12368463"/>
              <a:gd name="connsiteY0" fmla="*/ 498433 h 1044197"/>
              <a:gd name="connsiteX1" fmla="*/ 3593431 w 12368463"/>
              <a:gd name="connsiteY1" fmla="*/ 17170 h 1044197"/>
              <a:gd name="connsiteX2" fmla="*/ 7908758 w 12368463"/>
              <a:gd name="connsiteY2" fmla="*/ 1043865 h 1044197"/>
              <a:gd name="connsiteX3" fmla="*/ 11774905 w 12368463"/>
              <a:gd name="connsiteY3" fmla="*/ 129465 h 1044197"/>
              <a:gd name="connsiteX4" fmla="*/ 12368463 w 12368463"/>
              <a:gd name="connsiteY4" fmla="*/ 113423 h 1044197"/>
              <a:gd name="connsiteX0" fmla="*/ 0 w 12368463"/>
              <a:gd name="connsiteY0" fmla="*/ 498433 h 1044197"/>
              <a:gd name="connsiteX1" fmla="*/ 3593431 w 12368463"/>
              <a:gd name="connsiteY1" fmla="*/ 17170 h 1044197"/>
              <a:gd name="connsiteX2" fmla="*/ 7908758 w 12368463"/>
              <a:gd name="connsiteY2" fmla="*/ 1043865 h 1044197"/>
              <a:gd name="connsiteX3" fmla="*/ 11774905 w 12368463"/>
              <a:gd name="connsiteY3" fmla="*/ 129465 h 1044197"/>
              <a:gd name="connsiteX4" fmla="*/ 12368463 w 12368463"/>
              <a:gd name="connsiteY4" fmla="*/ 113423 h 1044197"/>
              <a:gd name="connsiteX0" fmla="*/ 0 w 12368463"/>
              <a:gd name="connsiteY0" fmla="*/ 498433 h 1045860"/>
              <a:gd name="connsiteX1" fmla="*/ 3593431 w 12368463"/>
              <a:gd name="connsiteY1" fmla="*/ 17170 h 1045860"/>
              <a:gd name="connsiteX2" fmla="*/ 7908758 w 12368463"/>
              <a:gd name="connsiteY2" fmla="*/ 1043865 h 1045860"/>
              <a:gd name="connsiteX3" fmla="*/ 11357810 w 12368463"/>
              <a:gd name="connsiteY3" fmla="*/ 273844 h 1045860"/>
              <a:gd name="connsiteX4" fmla="*/ 12368463 w 12368463"/>
              <a:gd name="connsiteY4" fmla="*/ 113423 h 1045860"/>
              <a:gd name="connsiteX0" fmla="*/ 0 w 12368463"/>
              <a:gd name="connsiteY0" fmla="*/ 503294 h 1146765"/>
              <a:gd name="connsiteX1" fmla="*/ 3593431 w 12368463"/>
              <a:gd name="connsiteY1" fmla="*/ 22031 h 1146765"/>
              <a:gd name="connsiteX2" fmla="*/ 8855242 w 12368463"/>
              <a:gd name="connsiteY2" fmla="*/ 1144979 h 1146765"/>
              <a:gd name="connsiteX3" fmla="*/ 11357810 w 12368463"/>
              <a:gd name="connsiteY3" fmla="*/ 278705 h 1146765"/>
              <a:gd name="connsiteX4" fmla="*/ 12368463 w 12368463"/>
              <a:gd name="connsiteY4" fmla="*/ 118284 h 1146765"/>
              <a:gd name="connsiteX0" fmla="*/ 0 w 12368463"/>
              <a:gd name="connsiteY0" fmla="*/ 503294 h 1157827"/>
              <a:gd name="connsiteX1" fmla="*/ 3593431 w 12368463"/>
              <a:gd name="connsiteY1" fmla="*/ 22031 h 1157827"/>
              <a:gd name="connsiteX2" fmla="*/ 8855242 w 12368463"/>
              <a:gd name="connsiteY2" fmla="*/ 1144979 h 1157827"/>
              <a:gd name="connsiteX3" fmla="*/ 11357810 w 12368463"/>
              <a:gd name="connsiteY3" fmla="*/ 599547 h 1157827"/>
              <a:gd name="connsiteX4" fmla="*/ 12368463 w 12368463"/>
              <a:gd name="connsiteY4" fmla="*/ 118284 h 1157827"/>
              <a:gd name="connsiteX0" fmla="*/ 0 w 12368463"/>
              <a:gd name="connsiteY0" fmla="*/ 503294 h 1161527"/>
              <a:gd name="connsiteX1" fmla="*/ 3593431 w 12368463"/>
              <a:gd name="connsiteY1" fmla="*/ 22031 h 1161527"/>
              <a:gd name="connsiteX2" fmla="*/ 8855242 w 12368463"/>
              <a:gd name="connsiteY2" fmla="*/ 1144979 h 1161527"/>
              <a:gd name="connsiteX3" fmla="*/ 11357810 w 12368463"/>
              <a:gd name="connsiteY3" fmla="*/ 599547 h 1161527"/>
              <a:gd name="connsiteX4" fmla="*/ 12368463 w 12368463"/>
              <a:gd name="connsiteY4" fmla="*/ 118284 h 1161527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855242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855242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678779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45790"/>
              <a:gd name="connsiteX1" fmla="*/ 3593431 w 12609094"/>
              <a:gd name="connsiteY1" fmla="*/ 22031 h 1145790"/>
              <a:gd name="connsiteX2" fmla="*/ 8678779 w 12609094"/>
              <a:gd name="connsiteY2" fmla="*/ 1144979 h 1145790"/>
              <a:gd name="connsiteX3" fmla="*/ 12609094 w 12609094"/>
              <a:gd name="connsiteY3" fmla="*/ 198494 h 1145790"/>
              <a:gd name="connsiteX0" fmla="*/ 0 w 12609094"/>
              <a:gd name="connsiteY0" fmla="*/ 458098 h 1100219"/>
              <a:gd name="connsiteX1" fmla="*/ 4010526 w 12609094"/>
              <a:gd name="connsiteY1" fmla="*/ 24961 h 1100219"/>
              <a:gd name="connsiteX2" fmla="*/ 8678779 w 12609094"/>
              <a:gd name="connsiteY2" fmla="*/ 1099783 h 1100219"/>
              <a:gd name="connsiteX3" fmla="*/ 12609094 w 12609094"/>
              <a:gd name="connsiteY3" fmla="*/ 153298 h 1100219"/>
              <a:gd name="connsiteX0" fmla="*/ 0 w 12609094"/>
              <a:gd name="connsiteY0" fmla="*/ 459006 h 1117160"/>
              <a:gd name="connsiteX1" fmla="*/ 4010526 w 12609094"/>
              <a:gd name="connsiteY1" fmla="*/ 25869 h 1117160"/>
              <a:gd name="connsiteX2" fmla="*/ 8999621 w 12609094"/>
              <a:gd name="connsiteY2" fmla="*/ 1116733 h 1117160"/>
              <a:gd name="connsiteX3" fmla="*/ 12609094 w 12609094"/>
              <a:gd name="connsiteY3" fmla="*/ 154206 h 1117160"/>
              <a:gd name="connsiteX0" fmla="*/ 0 w 12288251"/>
              <a:gd name="connsiteY0" fmla="*/ 459006 h 1118949"/>
              <a:gd name="connsiteX1" fmla="*/ 4010526 w 12288251"/>
              <a:gd name="connsiteY1" fmla="*/ 25869 h 1118949"/>
              <a:gd name="connsiteX2" fmla="*/ 8999621 w 12288251"/>
              <a:gd name="connsiteY2" fmla="*/ 1116733 h 1118949"/>
              <a:gd name="connsiteX3" fmla="*/ 12288251 w 12288251"/>
              <a:gd name="connsiteY3" fmla="*/ 298585 h 1118949"/>
              <a:gd name="connsiteX0" fmla="*/ 0 w 12288251"/>
              <a:gd name="connsiteY0" fmla="*/ 459006 h 1119678"/>
              <a:gd name="connsiteX1" fmla="*/ 4010526 w 12288251"/>
              <a:gd name="connsiteY1" fmla="*/ 25869 h 1119678"/>
              <a:gd name="connsiteX2" fmla="*/ 8999621 w 12288251"/>
              <a:gd name="connsiteY2" fmla="*/ 1116733 h 1119678"/>
              <a:gd name="connsiteX3" fmla="*/ 12288251 w 12288251"/>
              <a:gd name="connsiteY3" fmla="*/ 298585 h 1119678"/>
              <a:gd name="connsiteX0" fmla="*/ 0 w 12336378"/>
              <a:gd name="connsiteY0" fmla="*/ 459006 h 1119678"/>
              <a:gd name="connsiteX1" fmla="*/ 4010526 w 12336378"/>
              <a:gd name="connsiteY1" fmla="*/ 25869 h 1119678"/>
              <a:gd name="connsiteX2" fmla="*/ 8999621 w 12336378"/>
              <a:gd name="connsiteY2" fmla="*/ 1116733 h 1119678"/>
              <a:gd name="connsiteX3" fmla="*/ 12336378 w 12336378"/>
              <a:gd name="connsiteY3" fmla="*/ 298585 h 1119678"/>
              <a:gd name="connsiteX0" fmla="*/ 0 w 12336378"/>
              <a:gd name="connsiteY0" fmla="*/ 459006 h 1119864"/>
              <a:gd name="connsiteX1" fmla="*/ 4010526 w 12336378"/>
              <a:gd name="connsiteY1" fmla="*/ 25869 h 1119864"/>
              <a:gd name="connsiteX2" fmla="*/ 8999621 w 12336378"/>
              <a:gd name="connsiteY2" fmla="*/ 1116733 h 1119864"/>
              <a:gd name="connsiteX3" fmla="*/ 12336378 w 12336378"/>
              <a:gd name="connsiteY3" fmla="*/ 298585 h 1119864"/>
              <a:gd name="connsiteX0" fmla="*/ 0 w 12336378"/>
              <a:gd name="connsiteY0" fmla="*/ 459920 h 1136723"/>
              <a:gd name="connsiteX1" fmla="*/ 4010526 w 12336378"/>
              <a:gd name="connsiteY1" fmla="*/ 26783 h 1136723"/>
              <a:gd name="connsiteX2" fmla="*/ 9160042 w 12336378"/>
              <a:gd name="connsiteY2" fmla="*/ 1133689 h 1136723"/>
              <a:gd name="connsiteX3" fmla="*/ 12336378 w 12336378"/>
              <a:gd name="connsiteY3" fmla="*/ 299499 h 1136723"/>
              <a:gd name="connsiteX0" fmla="*/ 0 w 12336378"/>
              <a:gd name="connsiteY0" fmla="*/ 489883 h 1167372"/>
              <a:gd name="connsiteX1" fmla="*/ 3930315 w 12336378"/>
              <a:gd name="connsiteY1" fmla="*/ 24662 h 1167372"/>
              <a:gd name="connsiteX2" fmla="*/ 9160042 w 12336378"/>
              <a:gd name="connsiteY2" fmla="*/ 1163652 h 1167372"/>
              <a:gd name="connsiteX3" fmla="*/ 12336378 w 12336378"/>
              <a:gd name="connsiteY3" fmla="*/ 329462 h 1167372"/>
              <a:gd name="connsiteX0" fmla="*/ 0 w 12336378"/>
              <a:gd name="connsiteY0" fmla="*/ 489883 h 1167372"/>
              <a:gd name="connsiteX1" fmla="*/ 3930315 w 12336378"/>
              <a:gd name="connsiteY1" fmla="*/ 24662 h 1167372"/>
              <a:gd name="connsiteX2" fmla="*/ 9160042 w 12336378"/>
              <a:gd name="connsiteY2" fmla="*/ 1163652 h 1167372"/>
              <a:gd name="connsiteX3" fmla="*/ 12336378 w 12336378"/>
              <a:gd name="connsiteY3" fmla="*/ 329462 h 1167372"/>
              <a:gd name="connsiteX0" fmla="*/ 0 w 12336378"/>
              <a:gd name="connsiteY0" fmla="*/ 489883 h 1166384"/>
              <a:gd name="connsiteX1" fmla="*/ 3930315 w 12336378"/>
              <a:gd name="connsiteY1" fmla="*/ 24662 h 1166384"/>
              <a:gd name="connsiteX2" fmla="*/ 9160042 w 12336378"/>
              <a:gd name="connsiteY2" fmla="*/ 1163652 h 1166384"/>
              <a:gd name="connsiteX3" fmla="*/ 12336378 w 12336378"/>
              <a:gd name="connsiteY3" fmla="*/ 329462 h 1166384"/>
              <a:gd name="connsiteX0" fmla="*/ 0 w 12256167"/>
              <a:gd name="connsiteY0" fmla="*/ 489883 h 1168885"/>
              <a:gd name="connsiteX1" fmla="*/ 3930315 w 12256167"/>
              <a:gd name="connsiteY1" fmla="*/ 24662 h 1168885"/>
              <a:gd name="connsiteX2" fmla="*/ 9160042 w 12256167"/>
              <a:gd name="connsiteY2" fmla="*/ 1163652 h 1168885"/>
              <a:gd name="connsiteX3" fmla="*/ 12256167 w 12256167"/>
              <a:gd name="connsiteY3" fmla="*/ 425715 h 1168885"/>
              <a:gd name="connsiteX0" fmla="*/ 0 w 12240125"/>
              <a:gd name="connsiteY0" fmla="*/ 238646 h 1254532"/>
              <a:gd name="connsiteX1" fmla="*/ 3914273 w 12240125"/>
              <a:gd name="connsiteY1" fmla="*/ 110309 h 1254532"/>
              <a:gd name="connsiteX2" fmla="*/ 9144000 w 12240125"/>
              <a:gd name="connsiteY2" fmla="*/ 1249299 h 1254532"/>
              <a:gd name="connsiteX3" fmla="*/ 12240125 w 12240125"/>
              <a:gd name="connsiteY3" fmla="*/ 511362 h 1254532"/>
              <a:gd name="connsiteX0" fmla="*/ 0 w 12240125"/>
              <a:gd name="connsiteY0" fmla="*/ 259219 h 1275890"/>
              <a:gd name="connsiteX1" fmla="*/ 3978441 w 12240125"/>
              <a:gd name="connsiteY1" fmla="*/ 98798 h 1275890"/>
              <a:gd name="connsiteX2" fmla="*/ 9144000 w 12240125"/>
              <a:gd name="connsiteY2" fmla="*/ 1269872 h 1275890"/>
              <a:gd name="connsiteX3" fmla="*/ 12240125 w 12240125"/>
              <a:gd name="connsiteY3" fmla="*/ 531935 h 1275890"/>
              <a:gd name="connsiteX0" fmla="*/ 0 w 12240125"/>
              <a:gd name="connsiteY0" fmla="*/ 259219 h 1271902"/>
              <a:gd name="connsiteX1" fmla="*/ 3978441 w 12240125"/>
              <a:gd name="connsiteY1" fmla="*/ 98798 h 1271902"/>
              <a:gd name="connsiteX2" fmla="*/ 9144000 w 12240125"/>
              <a:gd name="connsiteY2" fmla="*/ 1269872 h 1271902"/>
              <a:gd name="connsiteX3" fmla="*/ 12240125 w 12240125"/>
              <a:gd name="connsiteY3" fmla="*/ 531935 h 1271902"/>
              <a:gd name="connsiteX0" fmla="*/ 0 w 12240125"/>
              <a:gd name="connsiteY0" fmla="*/ 259219 h 1271902"/>
              <a:gd name="connsiteX1" fmla="*/ 3978441 w 12240125"/>
              <a:gd name="connsiteY1" fmla="*/ 98798 h 1271902"/>
              <a:gd name="connsiteX2" fmla="*/ 8999621 w 12240125"/>
              <a:gd name="connsiteY2" fmla="*/ 1269872 h 1271902"/>
              <a:gd name="connsiteX3" fmla="*/ 12240125 w 12240125"/>
              <a:gd name="connsiteY3" fmla="*/ 531935 h 127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28575">
            <a:solidFill>
              <a:srgbClr val="3F404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cs typeface="+mn-ea"/>
              <a:sym typeface="+mn-lt"/>
            </a:endParaRPr>
          </a:p>
        </p:txBody>
      </p:sp>
      <p:sp>
        <p:nvSpPr>
          <p:cNvPr id="4" name="矩形 2">
            <a:extLst>
              <a:ext uri="{FF2B5EF4-FFF2-40B4-BE49-F238E27FC236}">
                <a16:creationId xmlns:a16="http://schemas.microsoft.com/office/drawing/2014/main" id="{0677A637-16BE-71B1-3DD5-295F704995CC}"/>
              </a:ext>
            </a:extLst>
          </p:cNvPr>
          <p:cNvSpPr/>
          <p:nvPr/>
        </p:nvSpPr>
        <p:spPr>
          <a:xfrm>
            <a:off x="616703" y="3489940"/>
            <a:ext cx="1933772" cy="1176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11/06 đến 25/06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zh-CN" sz="1999" kern="1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Chuẩn bị cho dự án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sp>
        <p:nvSpPr>
          <p:cNvPr id="8" name="矩形 3">
            <a:extLst>
              <a:ext uri="{FF2B5EF4-FFF2-40B4-BE49-F238E27FC236}">
                <a16:creationId xmlns:a16="http://schemas.microsoft.com/office/drawing/2014/main" id="{8BB482FC-00C9-793F-BA58-49E311589771}"/>
              </a:ext>
            </a:extLst>
          </p:cNvPr>
          <p:cNvSpPr/>
          <p:nvPr/>
        </p:nvSpPr>
        <p:spPr>
          <a:xfrm>
            <a:off x="2958486" y="3591854"/>
            <a:ext cx="1799018" cy="1176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25/06 đến 05/07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zh-CN" sz="1999" kern="1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Giai đoạn khảo sát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sp>
        <p:nvSpPr>
          <p:cNvPr id="9" name="矩形 4">
            <a:extLst>
              <a:ext uri="{FF2B5EF4-FFF2-40B4-BE49-F238E27FC236}">
                <a16:creationId xmlns:a16="http://schemas.microsoft.com/office/drawing/2014/main" id="{7544FDAA-65C7-BE63-AE71-F48337B6FD9B}"/>
              </a:ext>
            </a:extLst>
          </p:cNvPr>
          <p:cNvSpPr/>
          <p:nvPr/>
        </p:nvSpPr>
        <p:spPr>
          <a:xfrm>
            <a:off x="5162523" y="4140277"/>
            <a:ext cx="1861471" cy="1176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05/07 đến 16/07 </a:t>
            </a:r>
            <a:r>
              <a:rPr lang="en-US" altLang="zh-CN" sz="1999" kern="1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Giai đoạn phân tích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sp>
        <p:nvSpPr>
          <p:cNvPr id="10" name="矩形 5">
            <a:extLst>
              <a:ext uri="{FF2B5EF4-FFF2-40B4-BE49-F238E27FC236}">
                <a16:creationId xmlns:a16="http://schemas.microsoft.com/office/drawing/2014/main" id="{8CF03B53-7913-01F0-B2B7-578AEDF943E7}"/>
              </a:ext>
            </a:extLst>
          </p:cNvPr>
          <p:cNvSpPr/>
          <p:nvPr/>
        </p:nvSpPr>
        <p:spPr>
          <a:xfrm>
            <a:off x="7247215" y="2783910"/>
            <a:ext cx="2016841" cy="1176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16/07 đến 06/08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zh-CN" sz="1999" kern="1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Thiết kế sản phẩm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sp>
        <p:nvSpPr>
          <p:cNvPr id="11" name="矩形 6">
            <a:extLst>
              <a:ext uri="{FF2B5EF4-FFF2-40B4-BE49-F238E27FC236}">
                <a16:creationId xmlns:a16="http://schemas.microsoft.com/office/drawing/2014/main" id="{DD17F111-5B57-9669-B33A-0DABFE181483}"/>
              </a:ext>
            </a:extLst>
          </p:cNvPr>
          <p:cNvSpPr/>
          <p:nvPr/>
        </p:nvSpPr>
        <p:spPr>
          <a:xfrm>
            <a:off x="9555576" y="2680706"/>
            <a:ext cx="2046298" cy="1180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06/08 đến 20/09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zh-CN" sz="1999" kern="1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Phát triển sản phẩm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sp>
        <p:nvSpPr>
          <p:cNvPr id="13" name="椭圆 8">
            <a:extLst>
              <a:ext uri="{FF2B5EF4-FFF2-40B4-BE49-F238E27FC236}">
                <a16:creationId xmlns:a16="http://schemas.microsoft.com/office/drawing/2014/main" id="{F7E2C5CB-434D-0674-BACB-8F63BB1F8C8B}"/>
              </a:ext>
            </a:extLst>
          </p:cNvPr>
          <p:cNvSpPr/>
          <p:nvPr/>
        </p:nvSpPr>
        <p:spPr>
          <a:xfrm>
            <a:off x="1311845" y="2737162"/>
            <a:ext cx="662952" cy="662952"/>
          </a:xfrm>
          <a:prstGeom prst="ellipse">
            <a:avLst/>
          </a:prstGeom>
          <a:solidFill>
            <a:srgbClr val="9F7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1</a:t>
            </a:r>
            <a:endParaRPr lang="zh-CN" altLang="en-US" sz="2000" b="1" dirty="0"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sp>
        <p:nvSpPr>
          <p:cNvPr id="17" name="椭圆 11">
            <a:extLst>
              <a:ext uri="{FF2B5EF4-FFF2-40B4-BE49-F238E27FC236}">
                <a16:creationId xmlns:a16="http://schemas.microsoft.com/office/drawing/2014/main" id="{237752C6-8F4D-1D9B-CB7B-EDE2E00AF1B8}"/>
              </a:ext>
            </a:extLst>
          </p:cNvPr>
          <p:cNvSpPr/>
          <p:nvPr/>
        </p:nvSpPr>
        <p:spPr>
          <a:xfrm>
            <a:off x="3578247" y="2833114"/>
            <a:ext cx="662952" cy="662952"/>
          </a:xfrm>
          <a:prstGeom prst="ellipse">
            <a:avLst/>
          </a:prstGeom>
          <a:solidFill>
            <a:srgbClr val="9F7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2</a:t>
            </a:r>
            <a:endParaRPr lang="zh-CN" altLang="en-US" sz="2000" b="1" dirty="0"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sp>
        <p:nvSpPr>
          <p:cNvPr id="20" name="椭圆 14">
            <a:extLst>
              <a:ext uri="{FF2B5EF4-FFF2-40B4-BE49-F238E27FC236}">
                <a16:creationId xmlns:a16="http://schemas.microsoft.com/office/drawing/2014/main" id="{25F1E636-F8D3-D24B-4FFB-0FCF9F2B4D7F}"/>
              </a:ext>
            </a:extLst>
          </p:cNvPr>
          <p:cNvSpPr/>
          <p:nvPr/>
        </p:nvSpPr>
        <p:spPr>
          <a:xfrm>
            <a:off x="5853822" y="3343063"/>
            <a:ext cx="662952" cy="662952"/>
          </a:xfrm>
          <a:prstGeom prst="ellipse">
            <a:avLst/>
          </a:prstGeom>
          <a:solidFill>
            <a:srgbClr val="9F7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3</a:t>
            </a:r>
            <a:endParaRPr lang="zh-CN" altLang="en-US" sz="2000" b="1" dirty="0"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sp>
        <p:nvSpPr>
          <p:cNvPr id="27" name="椭圆 20">
            <a:extLst>
              <a:ext uri="{FF2B5EF4-FFF2-40B4-BE49-F238E27FC236}">
                <a16:creationId xmlns:a16="http://schemas.microsoft.com/office/drawing/2014/main" id="{CE356300-247F-F7DC-4943-E49A2FC62263}"/>
              </a:ext>
            </a:extLst>
          </p:cNvPr>
          <p:cNvSpPr/>
          <p:nvPr/>
        </p:nvSpPr>
        <p:spPr>
          <a:xfrm>
            <a:off x="7983388" y="3938795"/>
            <a:ext cx="662952" cy="662952"/>
          </a:xfrm>
          <a:prstGeom prst="ellipse">
            <a:avLst/>
          </a:prstGeom>
          <a:solidFill>
            <a:srgbClr val="9F7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4</a:t>
            </a:r>
            <a:endParaRPr lang="zh-CN" altLang="en-US" sz="2000" b="1" dirty="0"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sp>
        <p:nvSpPr>
          <p:cNvPr id="30" name="椭圆 23">
            <a:extLst>
              <a:ext uri="{FF2B5EF4-FFF2-40B4-BE49-F238E27FC236}">
                <a16:creationId xmlns:a16="http://schemas.microsoft.com/office/drawing/2014/main" id="{8DF962FF-0996-F6FD-98B3-C52309E2D62D}"/>
              </a:ext>
            </a:extLst>
          </p:cNvPr>
          <p:cNvSpPr/>
          <p:nvPr/>
        </p:nvSpPr>
        <p:spPr>
          <a:xfrm>
            <a:off x="10213333" y="3860709"/>
            <a:ext cx="662952" cy="662952"/>
          </a:xfrm>
          <a:prstGeom prst="ellipse">
            <a:avLst/>
          </a:prstGeom>
          <a:solidFill>
            <a:srgbClr val="9F7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5</a:t>
            </a:r>
            <a:endParaRPr lang="zh-CN" altLang="en-US" sz="2000" b="1" dirty="0"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sp>
        <p:nvSpPr>
          <p:cNvPr id="672" name="TextBox 12">
            <a:extLst>
              <a:ext uri="{FF2B5EF4-FFF2-40B4-BE49-F238E27FC236}">
                <a16:creationId xmlns:a16="http://schemas.microsoft.com/office/drawing/2014/main" id="{E0F81B98-6140-831D-479B-869B4652F655}"/>
              </a:ext>
            </a:extLst>
          </p:cNvPr>
          <p:cNvSpPr txBox="1"/>
          <p:nvPr/>
        </p:nvSpPr>
        <p:spPr>
          <a:xfrm>
            <a:off x="1560868" y="811522"/>
            <a:ext cx="62115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Lịch biểu công việc</a:t>
            </a:r>
            <a:endParaRPr lang="en-MY" sz="4000"/>
          </a:p>
        </p:txBody>
      </p:sp>
    </p:spTree>
    <p:extLst>
      <p:ext uri="{BB962C8B-B14F-4D97-AF65-F5344CB8AC3E}">
        <p14:creationId xmlns:p14="http://schemas.microsoft.com/office/powerpoint/2010/main" val="2476916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/>
      <p:bldP spid="9" grpId="0"/>
      <p:bldP spid="10" grpId="0"/>
      <p:bldP spid="11" grpId="0"/>
      <p:bldP spid="13" grpId="0" animBg="1"/>
      <p:bldP spid="17" grpId="0" animBg="1"/>
      <p:bldP spid="20" grpId="0" animBg="1"/>
      <p:bldP spid="27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956840" y="-1816164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255726" y="481746"/>
            <a:ext cx="11645291" cy="6046376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DA9BC96-3A62-58E4-FAF5-4A77DF54D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677" name="Chỗ dành sẵn cho Số hiệu Bản chiếu 676">
            <a:extLst>
              <a:ext uri="{FF2B5EF4-FFF2-40B4-BE49-F238E27FC236}">
                <a16:creationId xmlns:a16="http://schemas.microsoft.com/office/drawing/2014/main" id="{8CCFC1A3-F8A3-1382-0C0E-7B9D4433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9</a:t>
            </a:fld>
            <a:endParaRPr lang="en-MY">
              <a:solidFill>
                <a:schemeClr val="bg1"/>
              </a:solidFill>
            </a:endParaRPr>
          </a:p>
        </p:txBody>
      </p:sp>
      <p:sp>
        <p:nvSpPr>
          <p:cNvPr id="3" name="任意多边形 29">
            <a:extLst>
              <a:ext uri="{FF2B5EF4-FFF2-40B4-BE49-F238E27FC236}">
                <a16:creationId xmlns:a16="http://schemas.microsoft.com/office/drawing/2014/main" id="{DA101A1F-AB4F-9575-B60B-B5D95DEF1AE0}"/>
              </a:ext>
            </a:extLst>
          </p:cNvPr>
          <p:cNvSpPr/>
          <p:nvPr/>
        </p:nvSpPr>
        <p:spPr>
          <a:xfrm>
            <a:off x="-32074" y="3068638"/>
            <a:ext cx="12236938" cy="1271571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" fmla="*/ 0 w 12721389"/>
              <a:gd name="connsiteY0" fmla="*/ 503854 h 1049626"/>
              <a:gd name="connsiteX1" fmla="*/ 3593431 w 12721389"/>
              <a:gd name="connsiteY1" fmla="*/ 22591 h 1049626"/>
              <a:gd name="connsiteX2" fmla="*/ 7908758 w 12721389"/>
              <a:gd name="connsiteY2" fmla="*/ 1049286 h 1049626"/>
              <a:gd name="connsiteX3" fmla="*/ 11774905 w 12721389"/>
              <a:gd name="connsiteY3" fmla="*/ 134886 h 1049626"/>
              <a:gd name="connsiteX4" fmla="*/ 12721389 w 12721389"/>
              <a:gd name="connsiteY4" fmla="*/ 6549 h 1049626"/>
              <a:gd name="connsiteX0" fmla="*/ 0 w 12368463"/>
              <a:gd name="connsiteY0" fmla="*/ 498433 h 1044197"/>
              <a:gd name="connsiteX1" fmla="*/ 3593431 w 12368463"/>
              <a:gd name="connsiteY1" fmla="*/ 17170 h 1044197"/>
              <a:gd name="connsiteX2" fmla="*/ 7908758 w 12368463"/>
              <a:gd name="connsiteY2" fmla="*/ 1043865 h 1044197"/>
              <a:gd name="connsiteX3" fmla="*/ 11774905 w 12368463"/>
              <a:gd name="connsiteY3" fmla="*/ 129465 h 1044197"/>
              <a:gd name="connsiteX4" fmla="*/ 12368463 w 12368463"/>
              <a:gd name="connsiteY4" fmla="*/ 113423 h 1044197"/>
              <a:gd name="connsiteX0" fmla="*/ 0 w 12368463"/>
              <a:gd name="connsiteY0" fmla="*/ 498433 h 1044197"/>
              <a:gd name="connsiteX1" fmla="*/ 3593431 w 12368463"/>
              <a:gd name="connsiteY1" fmla="*/ 17170 h 1044197"/>
              <a:gd name="connsiteX2" fmla="*/ 7908758 w 12368463"/>
              <a:gd name="connsiteY2" fmla="*/ 1043865 h 1044197"/>
              <a:gd name="connsiteX3" fmla="*/ 11774905 w 12368463"/>
              <a:gd name="connsiteY3" fmla="*/ 129465 h 1044197"/>
              <a:gd name="connsiteX4" fmla="*/ 12368463 w 12368463"/>
              <a:gd name="connsiteY4" fmla="*/ 113423 h 1044197"/>
              <a:gd name="connsiteX0" fmla="*/ 0 w 12368463"/>
              <a:gd name="connsiteY0" fmla="*/ 498433 h 1045860"/>
              <a:gd name="connsiteX1" fmla="*/ 3593431 w 12368463"/>
              <a:gd name="connsiteY1" fmla="*/ 17170 h 1045860"/>
              <a:gd name="connsiteX2" fmla="*/ 7908758 w 12368463"/>
              <a:gd name="connsiteY2" fmla="*/ 1043865 h 1045860"/>
              <a:gd name="connsiteX3" fmla="*/ 11357810 w 12368463"/>
              <a:gd name="connsiteY3" fmla="*/ 273844 h 1045860"/>
              <a:gd name="connsiteX4" fmla="*/ 12368463 w 12368463"/>
              <a:gd name="connsiteY4" fmla="*/ 113423 h 1045860"/>
              <a:gd name="connsiteX0" fmla="*/ 0 w 12368463"/>
              <a:gd name="connsiteY0" fmla="*/ 503294 h 1146765"/>
              <a:gd name="connsiteX1" fmla="*/ 3593431 w 12368463"/>
              <a:gd name="connsiteY1" fmla="*/ 22031 h 1146765"/>
              <a:gd name="connsiteX2" fmla="*/ 8855242 w 12368463"/>
              <a:gd name="connsiteY2" fmla="*/ 1144979 h 1146765"/>
              <a:gd name="connsiteX3" fmla="*/ 11357810 w 12368463"/>
              <a:gd name="connsiteY3" fmla="*/ 278705 h 1146765"/>
              <a:gd name="connsiteX4" fmla="*/ 12368463 w 12368463"/>
              <a:gd name="connsiteY4" fmla="*/ 118284 h 1146765"/>
              <a:gd name="connsiteX0" fmla="*/ 0 w 12368463"/>
              <a:gd name="connsiteY0" fmla="*/ 503294 h 1157827"/>
              <a:gd name="connsiteX1" fmla="*/ 3593431 w 12368463"/>
              <a:gd name="connsiteY1" fmla="*/ 22031 h 1157827"/>
              <a:gd name="connsiteX2" fmla="*/ 8855242 w 12368463"/>
              <a:gd name="connsiteY2" fmla="*/ 1144979 h 1157827"/>
              <a:gd name="connsiteX3" fmla="*/ 11357810 w 12368463"/>
              <a:gd name="connsiteY3" fmla="*/ 599547 h 1157827"/>
              <a:gd name="connsiteX4" fmla="*/ 12368463 w 12368463"/>
              <a:gd name="connsiteY4" fmla="*/ 118284 h 1157827"/>
              <a:gd name="connsiteX0" fmla="*/ 0 w 12368463"/>
              <a:gd name="connsiteY0" fmla="*/ 503294 h 1161527"/>
              <a:gd name="connsiteX1" fmla="*/ 3593431 w 12368463"/>
              <a:gd name="connsiteY1" fmla="*/ 22031 h 1161527"/>
              <a:gd name="connsiteX2" fmla="*/ 8855242 w 12368463"/>
              <a:gd name="connsiteY2" fmla="*/ 1144979 h 1161527"/>
              <a:gd name="connsiteX3" fmla="*/ 11357810 w 12368463"/>
              <a:gd name="connsiteY3" fmla="*/ 599547 h 1161527"/>
              <a:gd name="connsiteX4" fmla="*/ 12368463 w 12368463"/>
              <a:gd name="connsiteY4" fmla="*/ 118284 h 1161527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855242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855242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678779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45790"/>
              <a:gd name="connsiteX1" fmla="*/ 3593431 w 12609094"/>
              <a:gd name="connsiteY1" fmla="*/ 22031 h 1145790"/>
              <a:gd name="connsiteX2" fmla="*/ 8678779 w 12609094"/>
              <a:gd name="connsiteY2" fmla="*/ 1144979 h 1145790"/>
              <a:gd name="connsiteX3" fmla="*/ 12609094 w 12609094"/>
              <a:gd name="connsiteY3" fmla="*/ 198494 h 1145790"/>
              <a:gd name="connsiteX0" fmla="*/ 0 w 12609094"/>
              <a:gd name="connsiteY0" fmla="*/ 458098 h 1100219"/>
              <a:gd name="connsiteX1" fmla="*/ 4010526 w 12609094"/>
              <a:gd name="connsiteY1" fmla="*/ 24961 h 1100219"/>
              <a:gd name="connsiteX2" fmla="*/ 8678779 w 12609094"/>
              <a:gd name="connsiteY2" fmla="*/ 1099783 h 1100219"/>
              <a:gd name="connsiteX3" fmla="*/ 12609094 w 12609094"/>
              <a:gd name="connsiteY3" fmla="*/ 153298 h 1100219"/>
              <a:gd name="connsiteX0" fmla="*/ 0 w 12609094"/>
              <a:gd name="connsiteY0" fmla="*/ 459006 h 1117160"/>
              <a:gd name="connsiteX1" fmla="*/ 4010526 w 12609094"/>
              <a:gd name="connsiteY1" fmla="*/ 25869 h 1117160"/>
              <a:gd name="connsiteX2" fmla="*/ 8999621 w 12609094"/>
              <a:gd name="connsiteY2" fmla="*/ 1116733 h 1117160"/>
              <a:gd name="connsiteX3" fmla="*/ 12609094 w 12609094"/>
              <a:gd name="connsiteY3" fmla="*/ 154206 h 1117160"/>
              <a:gd name="connsiteX0" fmla="*/ 0 w 12288251"/>
              <a:gd name="connsiteY0" fmla="*/ 459006 h 1118949"/>
              <a:gd name="connsiteX1" fmla="*/ 4010526 w 12288251"/>
              <a:gd name="connsiteY1" fmla="*/ 25869 h 1118949"/>
              <a:gd name="connsiteX2" fmla="*/ 8999621 w 12288251"/>
              <a:gd name="connsiteY2" fmla="*/ 1116733 h 1118949"/>
              <a:gd name="connsiteX3" fmla="*/ 12288251 w 12288251"/>
              <a:gd name="connsiteY3" fmla="*/ 298585 h 1118949"/>
              <a:gd name="connsiteX0" fmla="*/ 0 w 12288251"/>
              <a:gd name="connsiteY0" fmla="*/ 459006 h 1119678"/>
              <a:gd name="connsiteX1" fmla="*/ 4010526 w 12288251"/>
              <a:gd name="connsiteY1" fmla="*/ 25869 h 1119678"/>
              <a:gd name="connsiteX2" fmla="*/ 8999621 w 12288251"/>
              <a:gd name="connsiteY2" fmla="*/ 1116733 h 1119678"/>
              <a:gd name="connsiteX3" fmla="*/ 12288251 w 12288251"/>
              <a:gd name="connsiteY3" fmla="*/ 298585 h 1119678"/>
              <a:gd name="connsiteX0" fmla="*/ 0 w 12336378"/>
              <a:gd name="connsiteY0" fmla="*/ 459006 h 1119678"/>
              <a:gd name="connsiteX1" fmla="*/ 4010526 w 12336378"/>
              <a:gd name="connsiteY1" fmla="*/ 25869 h 1119678"/>
              <a:gd name="connsiteX2" fmla="*/ 8999621 w 12336378"/>
              <a:gd name="connsiteY2" fmla="*/ 1116733 h 1119678"/>
              <a:gd name="connsiteX3" fmla="*/ 12336378 w 12336378"/>
              <a:gd name="connsiteY3" fmla="*/ 298585 h 1119678"/>
              <a:gd name="connsiteX0" fmla="*/ 0 w 12336378"/>
              <a:gd name="connsiteY0" fmla="*/ 459006 h 1119864"/>
              <a:gd name="connsiteX1" fmla="*/ 4010526 w 12336378"/>
              <a:gd name="connsiteY1" fmla="*/ 25869 h 1119864"/>
              <a:gd name="connsiteX2" fmla="*/ 8999621 w 12336378"/>
              <a:gd name="connsiteY2" fmla="*/ 1116733 h 1119864"/>
              <a:gd name="connsiteX3" fmla="*/ 12336378 w 12336378"/>
              <a:gd name="connsiteY3" fmla="*/ 298585 h 1119864"/>
              <a:gd name="connsiteX0" fmla="*/ 0 w 12336378"/>
              <a:gd name="connsiteY0" fmla="*/ 459920 h 1136723"/>
              <a:gd name="connsiteX1" fmla="*/ 4010526 w 12336378"/>
              <a:gd name="connsiteY1" fmla="*/ 26783 h 1136723"/>
              <a:gd name="connsiteX2" fmla="*/ 9160042 w 12336378"/>
              <a:gd name="connsiteY2" fmla="*/ 1133689 h 1136723"/>
              <a:gd name="connsiteX3" fmla="*/ 12336378 w 12336378"/>
              <a:gd name="connsiteY3" fmla="*/ 299499 h 1136723"/>
              <a:gd name="connsiteX0" fmla="*/ 0 w 12336378"/>
              <a:gd name="connsiteY0" fmla="*/ 489883 h 1167372"/>
              <a:gd name="connsiteX1" fmla="*/ 3930315 w 12336378"/>
              <a:gd name="connsiteY1" fmla="*/ 24662 h 1167372"/>
              <a:gd name="connsiteX2" fmla="*/ 9160042 w 12336378"/>
              <a:gd name="connsiteY2" fmla="*/ 1163652 h 1167372"/>
              <a:gd name="connsiteX3" fmla="*/ 12336378 w 12336378"/>
              <a:gd name="connsiteY3" fmla="*/ 329462 h 1167372"/>
              <a:gd name="connsiteX0" fmla="*/ 0 w 12336378"/>
              <a:gd name="connsiteY0" fmla="*/ 489883 h 1167372"/>
              <a:gd name="connsiteX1" fmla="*/ 3930315 w 12336378"/>
              <a:gd name="connsiteY1" fmla="*/ 24662 h 1167372"/>
              <a:gd name="connsiteX2" fmla="*/ 9160042 w 12336378"/>
              <a:gd name="connsiteY2" fmla="*/ 1163652 h 1167372"/>
              <a:gd name="connsiteX3" fmla="*/ 12336378 w 12336378"/>
              <a:gd name="connsiteY3" fmla="*/ 329462 h 1167372"/>
              <a:gd name="connsiteX0" fmla="*/ 0 w 12336378"/>
              <a:gd name="connsiteY0" fmla="*/ 489883 h 1166384"/>
              <a:gd name="connsiteX1" fmla="*/ 3930315 w 12336378"/>
              <a:gd name="connsiteY1" fmla="*/ 24662 h 1166384"/>
              <a:gd name="connsiteX2" fmla="*/ 9160042 w 12336378"/>
              <a:gd name="connsiteY2" fmla="*/ 1163652 h 1166384"/>
              <a:gd name="connsiteX3" fmla="*/ 12336378 w 12336378"/>
              <a:gd name="connsiteY3" fmla="*/ 329462 h 1166384"/>
              <a:gd name="connsiteX0" fmla="*/ 0 w 12256167"/>
              <a:gd name="connsiteY0" fmla="*/ 489883 h 1168885"/>
              <a:gd name="connsiteX1" fmla="*/ 3930315 w 12256167"/>
              <a:gd name="connsiteY1" fmla="*/ 24662 h 1168885"/>
              <a:gd name="connsiteX2" fmla="*/ 9160042 w 12256167"/>
              <a:gd name="connsiteY2" fmla="*/ 1163652 h 1168885"/>
              <a:gd name="connsiteX3" fmla="*/ 12256167 w 12256167"/>
              <a:gd name="connsiteY3" fmla="*/ 425715 h 1168885"/>
              <a:gd name="connsiteX0" fmla="*/ 0 w 12240125"/>
              <a:gd name="connsiteY0" fmla="*/ 238646 h 1254532"/>
              <a:gd name="connsiteX1" fmla="*/ 3914273 w 12240125"/>
              <a:gd name="connsiteY1" fmla="*/ 110309 h 1254532"/>
              <a:gd name="connsiteX2" fmla="*/ 9144000 w 12240125"/>
              <a:gd name="connsiteY2" fmla="*/ 1249299 h 1254532"/>
              <a:gd name="connsiteX3" fmla="*/ 12240125 w 12240125"/>
              <a:gd name="connsiteY3" fmla="*/ 511362 h 1254532"/>
              <a:gd name="connsiteX0" fmla="*/ 0 w 12240125"/>
              <a:gd name="connsiteY0" fmla="*/ 259219 h 1275890"/>
              <a:gd name="connsiteX1" fmla="*/ 3978441 w 12240125"/>
              <a:gd name="connsiteY1" fmla="*/ 98798 h 1275890"/>
              <a:gd name="connsiteX2" fmla="*/ 9144000 w 12240125"/>
              <a:gd name="connsiteY2" fmla="*/ 1269872 h 1275890"/>
              <a:gd name="connsiteX3" fmla="*/ 12240125 w 12240125"/>
              <a:gd name="connsiteY3" fmla="*/ 531935 h 1275890"/>
              <a:gd name="connsiteX0" fmla="*/ 0 w 12240125"/>
              <a:gd name="connsiteY0" fmla="*/ 259219 h 1271902"/>
              <a:gd name="connsiteX1" fmla="*/ 3978441 w 12240125"/>
              <a:gd name="connsiteY1" fmla="*/ 98798 h 1271902"/>
              <a:gd name="connsiteX2" fmla="*/ 9144000 w 12240125"/>
              <a:gd name="connsiteY2" fmla="*/ 1269872 h 1271902"/>
              <a:gd name="connsiteX3" fmla="*/ 12240125 w 12240125"/>
              <a:gd name="connsiteY3" fmla="*/ 531935 h 1271902"/>
              <a:gd name="connsiteX0" fmla="*/ 0 w 12240125"/>
              <a:gd name="connsiteY0" fmla="*/ 259219 h 1271902"/>
              <a:gd name="connsiteX1" fmla="*/ 3978441 w 12240125"/>
              <a:gd name="connsiteY1" fmla="*/ 98798 h 1271902"/>
              <a:gd name="connsiteX2" fmla="*/ 8999621 w 12240125"/>
              <a:gd name="connsiteY2" fmla="*/ 1269872 h 1271902"/>
              <a:gd name="connsiteX3" fmla="*/ 12240125 w 12240125"/>
              <a:gd name="connsiteY3" fmla="*/ 531935 h 127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28575">
            <a:solidFill>
              <a:srgbClr val="3F404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 dirty="0">
              <a:cs typeface="+mn-ea"/>
              <a:sym typeface="+mn-lt"/>
            </a:endParaRPr>
          </a:p>
        </p:txBody>
      </p:sp>
      <p:sp>
        <p:nvSpPr>
          <p:cNvPr id="4" name="矩形 2">
            <a:extLst>
              <a:ext uri="{FF2B5EF4-FFF2-40B4-BE49-F238E27FC236}">
                <a16:creationId xmlns:a16="http://schemas.microsoft.com/office/drawing/2014/main" id="{0677A637-16BE-71B1-3DD5-295F704995CC}"/>
              </a:ext>
            </a:extLst>
          </p:cNvPr>
          <p:cNvSpPr/>
          <p:nvPr/>
        </p:nvSpPr>
        <p:spPr>
          <a:xfrm>
            <a:off x="1143130" y="3518094"/>
            <a:ext cx="1933772" cy="77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20/09 đến 08/10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zh-CN" sz="1999" kern="1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Kiểm thử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sp>
        <p:nvSpPr>
          <p:cNvPr id="8" name="矩形 3">
            <a:extLst>
              <a:ext uri="{FF2B5EF4-FFF2-40B4-BE49-F238E27FC236}">
                <a16:creationId xmlns:a16="http://schemas.microsoft.com/office/drawing/2014/main" id="{8BB482FC-00C9-793F-BA58-49E311589771}"/>
              </a:ext>
            </a:extLst>
          </p:cNvPr>
          <p:cNvSpPr/>
          <p:nvPr/>
        </p:nvSpPr>
        <p:spPr>
          <a:xfrm>
            <a:off x="3987857" y="3780469"/>
            <a:ext cx="2016841" cy="1176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08/10 đến 15/10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zh-CN" sz="1999" kern="1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Cài đặt và lập kế hoạch bảo trì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sp>
        <p:nvSpPr>
          <p:cNvPr id="9" name="矩形 4">
            <a:extLst>
              <a:ext uri="{FF2B5EF4-FFF2-40B4-BE49-F238E27FC236}">
                <a16:creationId xmlns:a16="http://schemas.microsoft.com/office/drawing/2014/main" id="{7544FDAA-65C7-BE63-AE71-F48337B6FD9B}"/>
              </a:ext>
            </a:extLst>
          </p:cNvPr>
          <p:cNvSpPr/>
          <p:nvPr/>
        </p:nvSpPr>
        <p:spPr>
          <a:xfrm>
            <a:off x="6765938" y="4610401"/>
            <a:ext cx="1861471" cy="77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10/10 đến 16/10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zh-CN" sz="1999" kern="1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Đào tạo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sp>
        <p:nvSpPr>
          <p:cNvPr id="10" name="矩形 5">
            <a:extLst>
              <a:ext uri="{FF2B5EF4-FFF2-40B4-BE49-F238E27FC236}">
                <a16:creationId xmlns:a16="http://schemas.microsoft.com/office/drawing/2014/main" id="{8CF03B53-7913-01F0-B2B7-578AEDF943E7}"/>
              </a:ext>
            </a:extLst>
          </p:cNvPr>
          <p:cNvSpPr/>
          <p:nvPr/>
        </p:nvSpPr>
        <p:spPr>
          <a:xfrm>
            <a:off x="8942954" y="2778398"/>
            <a:ext cx="2016841" cy="77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17/10 đến 18/10</a:t>
            </a:r>
          </a:p>
          <a:p>
            <a:pPr algn="ctr">
              <a:lnSpc>
                <a:spcPct val="130000"/>
              </a:lnSpc>
              <a:defRPr/>
            </a:pPr>
            <a:r>
              <a:rPr lang="en-US" altLang="zh-CN" sz="1999" kern="1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Kết thúc dự án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sp>
        <p:nvSpPr>
          <p:cNvPr id="13" name="椭圆 8">
            <a:extLst>
              <a:ext uri="{FF2B5EF4-FFF2-40B4-BE49-F238E27FC236}">
                <a16:creationId xmlns:a16="http://schemas.microsoft.com/office/drawing/2014/main" id="{F7E2C5CB-434D-0674-BACB-8F63BB1F8C8B}"/>
              </a:ext>
            </a:extLst>
          </p:cNvPr>
          <p:cNvSpPr/>
          <p:nvPr/>
        </p:nvSpPr>
        <p:spPr>
          <a:xfrm>
            <a:off x="1748198" y="2737162"/>
            <a:ext cx="662952" cy="662952"/>
          </a:xfrm>
          <a:prstGeom prst="ellipse">
            <a:avLst/>
          </a:prstGeom>
          <a:solidFill>
            <a:srgbClr val="9F7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6</a:t>
            </a:r>
            <a:endParaRPr lang="zh-CN" altLang="en-US" sz="2000" b="1" dirty="0"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sp>
        <p:nvSpPr>
          <p:cNvPr id="17" name="椭圆 11">
            <a:extLst>
              <a:ext uri="{FF2B5EF4-FFF2-40B4-BE49-F238E27FC236}">
                <a16:creationId xmlns:a16="http://schemas.microsoft.com/office/drawing/2014/main" id="{237752C6-8F4D-1D9B-CB7B-EDE2E00AF1B8}"/>
              </a:ext>
            </a:extLst>
          </p:cNvPr>
          <p:cNvSpPr/>
          <p:nvPr/>
        </p:nvSpPr>
        <p:spPr>
          <a:xfrm>
            <a:off x="4653919" y="3021729"/>
            <a:ext cx="662952" cy="662952"/>
          </a:xfrm>
          <a:prstGeom prst="ellipse">
            <a:avLst/>
          </a:prstGeom>
          <a:solidFill>
            <a:srgbClr val="9F7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9</a:t>
            </a:r>
            <a:endParaRPr lang="zh-CN" altLang="en-US" sz="2000" b="1" dirty="0"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sp>
        <p:nvSpPr>
          <p:cNvPr id="20" name="椭圆 14">
            <a:extLst>
              <a:ext uri="{FF2B5EF4-FFF2-40B4-BE49-F238E27FC236}">
                <a16:creationId xmlns:a16="http://schemas.microsoft.com/office/drawing/2014/main" id="{25F1E636-F8D3-D24B-4FFB-0FCF9F2B4D7F}"/>
              </a:ext>
            </a:extLst>
          </p:cNvPr>
          <p:cNvSpPr/>
          <p:nvPr/>
        </p:nvSpPr>
        <p:spPr>
          <a:xfrm>
            <a:off x="7457237" y="3813187"/>
            <a:ext cx="662952" cy="662952"/>
          </a:xfrm>
          <a:prstGeom prst="ellipse">
            <a:avLst/>
          </a:prstGeom>
          <a:solidFill>
            <a:srgbClr val="9F7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8</a:t>
            </a:r>
            <a:endParaRPr lang="zh-CN" altLang="en-US" sz="2000" b="1" dirty="0"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sp>
        <p:nvSpPr>
          <p:cNvPr id="27" name="椭圆 20">
            <a:extLst>
              <a:ext uri="{FF2B5EF4-FFF2-40B4-BE49-F238E27FC236}">
                <a16:creationId xmlns:a16="http://schemas.microsoft.com/office/drawing/2014/main" id="{CE356300-247F-F7DC-4943-E49A2FC62263}"/>
              </a:ext>
            </a:extLst>
          </p:cNvPr>
          <p:cNvSpPr/>
          <p:nvPr/>
        </p:nvSpPr>
        <p:spPr>
          <a:xfrm>
            <a:off x="9679127" y="3933283"/>
            <a:ext cx="662952" cy="662952"/>
          </a:xfrm>
          <a:prstGeom prst="ellipse">
            <a:avLst/>
          </a:prstGeom>
          <a:solidFill>
            <a:srgbClr val="9F7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+mn-lt"/>
              </a:rPr>
              <a:t>9</a:t>
            </a:r>
            <a:endParaRPr lang="zh-CN" altLang="en-US" sz="2000" b="1" dirty="0">
              <a:latin typeface="Roboto" panose="02000000000000000000" pitchFamily="2" charset="0"/>
              <a:cs typeface="Roboto" panose="02000000000000000000" pitchFamily="2" charset="0"/>
              <a:sym typeface="+mn-lt"/>
            </a:endParaRPr>
          </a:p>
        </p:txBody>
      </p:sp>
      <p:sp>
        <p:nvSpPr>
          <p:cNvPr id="672" name="TextBox 12">
            <a:extLst>
              <a:ext uri="{FF2B5EF4-FFF2-40B4-BE49-F238E27FC236}">
                <a16:creationId xmlns:a16="http://schemas.microsoft.com/office/drawing/2014/main" id="{E0F81B98-6140-831D-479B-869B4652F655}"/>
              </a:ext>
            </a:extLst>
          </p:cNvPr>
          <p:cNvSpPr txBox="1"/>
          <p:nvPr/>
        </p:nvSpPr>
        <p:spPr>
          <a:xfrm>
            <a:off x="1560868" y="811522"/>
            <a:ext cx="62115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Lịch biểu công việc</a:t>
            </a:r>
            <a:endParaRPr lang="en-MY" sz="4000"/>
          </a:p>
        </p:txBody>
      </p:sp>
    </p:spTree>
    <p:extLst>
      <p:ext uri="{BB962C8B-B14F-4D97-AF65-F5344CB8AC3E}">
        <p14:creationId xmlns:p14="http://schemas.microsoft.com/office/powerpoint/2010/main" val="21930023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/>
      <p:bldP spid="9" grpId="0"/>
      <p:bldP spid="10" grpId="0"/>
      <p:bldP spid="13" grpId="0" animBg="1"/>
      <p:bldP spid="17" grpId="0" animBg="1"/>
      <p:bldP spid="20" grpId="0" animBg="1"/>
      <p:bldP spid="27" grpId="0" animBg="1"/>
    </p:bldLst>
  </p:timing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3952</TotalTime>
  <Words>618</Words>
  <Application>Microsoft Office PowerPoint</Application>
  <PresentationFormat>Màn hình rộng</PresentationFormat>
  <Paragraphs>125</Paragraphs>
  <Slides>15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15</vt:i4>
      </vt:variant>
    </vt:vector>
  </HeadingPairs>
  <TitlesOfParts>
    <vt:vector size="23" baseType="lpstr">
      <vt:lpstr>Abel</vt:lpstr>
      <vt:lpstr>Adam Bold</vt:lpstr>
      <vt:lpstr>Arial</vt:lpstr>
      <vt:lpstr>Calibri</vt:lpstr>
      <vt:lpstr>Montserrat Bold</vt:lpstr>
      <vt:lpstr>Roboto</vt:lpstr>
      <vt:lpstr>Times New Roman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hanif mislam</dc:creator>
  <cp:lastModifiedBy>Minh Giang</cp:lastModifiedBy>
  <cp:revision>176</cp:revision>
  <dcterms:created xsi:type="dcterms:W3CDTF">2021-07-06T15:09:52Z</dcterms:created>
  <dcterms:modified xsi:type="dcterms:W3CDTF">2024-07-11T03:12:17Z</dcterms:modified>
</cp:coreProperties>
</file>